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95" r:id="rId3"/>
  </p:sldMasterIdLst>
  <p:notesMasterIdLst>
    <p:notesMasterId r:id="rId5"/>
  </p:notesMasterIdLst>
  <p:handoutMasterIdLst>
    <p:handoutMasterId r:id="rId6"/>
  </p:handoutMasterIdLst>
  <p:sldIdLst>
    <p:sldId id="2134960329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000" b="0" i="0" u="none" strike="noStrike" cap="none" spc="39" normalizeH="0" baseline="0">
        <a:ln>
          <a:noFill/>
        </a:ln>
        <a:solidFill>
          <a:srgbClr val="919191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1pPr>
    <a:lvl2pPr marL="0" marR="0" indent="228600" algn="l" defTabSz="825500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000" b="0" i="0" u="none" strike="noStrike" cap="none" spc="39" normalizeH="0" baseline="0">
        <a:ln>
          <a:noFill/>
        </a:ln>
        <a:solidFill>
          <a:srgbClr val="919191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2pPr>
    <a:lvl3pPr marL="0" marR="0" indent="457200" algn="l" defTabSz="825500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000" b="0" i="0" u="none" strike="noStrike" cap="none" spc="39" normalizeH="0" baseline="0">
        <a:ln>
          <a:noFill/>
        </a:ln>
        <a:solidFill>
          <a:srgbClr val="919191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3pPr>
    <a:lvl4pPr marL="0" marR="0" indent="685800" algn="l" defTabSz="825500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000" b="0" i="0" u="none" strike="noStrike" cap="none" spc="39" normalizeH="0" baseline="0">
        <a:ln>
          <a:noFill/>
        </a:ln>
        <a:solidFill>
          <a:srgbClr val="919191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4pPr>
    <a:lvl5pPr marL="0" marR="0" indent="914400" algn="l" defTabSz="825500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000" b="0" i="0" u="none" strike="noStrike" cap="none" spc="39" normalizeH="0" baseline="0">
        <a:ln>
          <a:noFill/>
        </a:ln>
        <a:solidFill>
          <a:srgbClr val="919191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5pPr>
    <a:lvl6pPr marL="0" marR="0" indent="1143000" algn="l" defTabSz="825500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000" b="0" i="0" u="none" strike="noStrike" cap="none" spc="39" normalizeH="0" baseline="0">
        <a:ln>
          <a:noFill/>
        </a:ln>
        <a:solidFill>
          <a:srgbClr val="919191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6pPr>
    <a:lvl7pPr marL="0" marR="0" indent="1371600" algn="l" defTabSz="825500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000" b="0" i="0" u="none" strike="noStrike" cap="none" spc="39" normalizeH="0" baseline="0">
        <a:ln>
          <a:noFill/>
        </a:ln>
        <a:solidFill>
          <a:srgbClr val="919191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7pPr>
    <a:lvl8pPr marL="0" marR="0" indent="1600200" algn="l" defTabSz="825500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000" b="0" i="0" u="none" strike="noStrike" cap="none" spc="39" normalizeH="0" baseline="0">
        <a:ln>
          <a:noFill/>
        </a:ln>
        <a:solidFill>
          <a:srgbClr val="919191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8pPr>
    <a:lvl9pPr marL="0" marR="0" indent="1828800" algn="l" defTabSz="825500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2000" b="0" i="0" u="none" strike="noStrike" cap="none" spc="39" normalizeH="0" baseline="0">
        <a:ln>
          <a:noFill/>
        </a:ln>
        <a:solidFill>
          <a:srgbClr val="919191"/>
        </a:solidFill>
        <a:effectLst/>
        <a:uFillTx/>
        <a:latin typeface="Montserrat Light"/>
        <a:ea typeface="Montserrat Light"/>
        <a:cs typeface="Montserrat Light"/>
        <a:sym typeface="Montserrat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05B"/>
    <a:srgbClr val="73135C"/>
    <a:srgbClr val="F2801F"/>
    <a:srgbClr val="87215D"/>
    <a:srgbClr val="87205A"/>
    <a:srgbClr val="F3801F"/>
    <a:srgbClr val="1E046B"/>
    <a:srgbClr val="A9A9A9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5"/>
    <p:restoredTop sz="94713"/>
  </p:normalViewPr>
  <p:slideViewPr>
    <p:cSldViewPr snapToGrid="0" snapToObjects="1">
      <p:cViewPr varScale="1">
        <p:scale>
          <a:sx n="58" d="100"/>
          <a:sy n="58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01DD49-FCF3-8C46-BC59-FD3990C966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E3803-93DD-B54F-B2F7-D86B0C0035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A31AB-75BB-084C-8BB1-113C8FA8F59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DA244-0C31-2148-8D07-0890C7B040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98B71-85D3-194A-A541-A40FA268CE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FCE11-DC22-FD41-B888-890B9973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discussion of treatments – OK disease state and disparities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BB88B-3FE9-104D-8015-E16DBF4AD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5B4E-E246-3546-A327-2114A171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5191246"/>
            <a:ext cx="21031200" cy="2651125"/>
          </a:xfrm>
        </p:spPr>
        <p:txBody>
          <a:bodyPr>
            <a:noAutofit/>
          </a:bodyPr>
          <a:lstStyle>
            <a:lvl1pPr>
              <a:defRPr sz="9600" spc="0" baseline="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B43E3A-9250-5C48-A8CF-6B78BE25A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6AD91-C061-0E4C-9DBD-BA418311D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7842371"/>
            <a:ext cx="21031200" cy="1579921"/>
          </a:xfrm>
        </p:spPr>
        <p:txBody>
          <a:bodyPr/>
          <a:lstStyle>
            <a:lvl1pPr marL="0" indent="0" algn="l">
              <a:buNone/>
              <a:defRPr sz="3600" b="0" spc="100" baseline="0">
                <a:solidFill>
                  <a:srgbClr val="F3801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7116333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18">
            <a:extLst>
              <a:ext uri="{FF2B5EF4-FFF2-40B4-BE49-F238E27FC236}">
                <a16:creationId xmlns:a16="http://schemas.microsoft.com/office/drawing/2014/main" id="{3590B6F3-F09B-9543-B606-8AD022D5FF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00996" y="9500042"/>
            <a:ext cx="7168896" cy="781752"/>
          </a:xfrm>
        </p:spPr>
        <p:txBody>
          <a:bodyPr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4" name="Text Placeholder 18">
            <a:extLst>
              <a:ext uri="{FF2B5EF4-FFF2-40B4-BE49-F238E27FC236}">
                <a16:creationId xmlns:a16="http://schemas.microsoft.com/office/drawing/2014/main" id="{6E2FE575-38A9-F943-9DE6-FB0A19A61D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0996" y="10308793"/>
            <a:ext cx="7168896" cy="9842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Shape 170">
            <a:extLst>
              <a:ext uri="{FF2B5EF4-FFF2-40B4-BE49-F238E27FC236}">
                <a16:creationId xmlns:a16="http://schemas.microsoft.com/office/drawing/2014/main" id="{F115E574-B6BB-F74F-BF16-4EA7554F45F9}"/>
              </a:ext>
            </a:extLst>
          </p:cNvPr>
          <p:cNvSpPr/>
          <p:nvPr userDrawn="1"/>
        </p:nvSpPr>
        <p:spPr>
          <a:xfrm>
            <a:off x="2015066" y="9779134"/>
            <a:ext cx="1522050" cy="1522049"/>
          </a:xfrm>
          <a:prstGeom prst="ellipse">
            <a:avLst/>
          </a:prstGeom>
          <a:gradFill>
            <a:gsLst>
              <a:gs pos="0">
                <a:srgbClr val="87215D"/>
              </a:gs>
              <a:gs pos="100000">
                <a:srgbClr val="F3801F"/>
              </a:gs>
            </a:gsLst>
            <a:lin ang="54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0FF504CD-55E7-2F47-A85D-7242E0CF2F59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285604" y="10037813"/>
            <a:ext cx="1005840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51" name="Text Placeholder 18">
            <a:extLst>
              <a:ext uri="{FF2B5EF4-FFF2-40B4-BE49-F238E27FC236}">
                <a16:creationId xmlns:a16="http://schemas.microsoft.com/office/drawing/2014/main" id="{33F46569-2907-BE4F-B696-5EB57E0D5B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0996" y="7108535"/>
            <a:ext cx="7168896" cy="781752"/>
          </a:xfrm>
        </p:spPr>
        <p:txBody>
          <a:bodyPr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EB7B889C-3BF4-4C47-ADB4-4B55886CE6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00996" y="7917286"/>
            <a:ext cx="7168896" cy="9842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Shape 170">
            <a:extLst>
              <a:ext uri="{FF2B5EF4-FFF2-40B4-BE49-F238E27FC236}">
                <a16:creationId xmlns:a16="http://schemas.microsoft.com/office/drawing/2014/main" id="{5A7F0F6C-8FB0-6D47-8B01-BA1C0779DFA7}"/>
              </a:ext>
            </a:extLst>
          </p:cNvPr>
          <p:cNvSpPr/>
          <p:nvPr userDrawn="1"/>
        </p:nvSpPr>
        <p:spPr>
          <a:xfrm>
            <a:off x="2015066" y="7387627"/>
            <a:ext cx="1522050" cy="1522049"/>
          </a:xfrm>
          <a:prstGeom prst="ellipse">
            <a:avLst/>
          </a:prstGeom>
          <a:gradFill>
            <a:gsLst>
              <a:gs pos="0">
                <a:srgbClr val="87215D"/>
              </a:gs>
              <a:gs pos="100000">
                <a:srgbClr val="F3801F"/>
              </a:gs>
            </a:gsLst>
            <a:lin ang="54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sp>
        <p:nvSpPr>
          <p:cNvPr id="54" name="Picture Placeholder 14">
            <a:extLst>
              <a:ext uri="{FF2B5EF4-FFF2-40B4-BE49-F238E27FC236}">
                <a16:creationId xmlns:a16="http://schemas.microsoft.com/office/drawing/2014/main" id="{6A44D701-4BBC-854C-A400-037CBBC750EC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285604" y="7646306"/>
            <a:ext cx="1005840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83C87A-EF7C-3247-AE95-791F5A04E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0996" y="4717028"/>
            <a:ext cx="7168896" cy="781752"/>
          </a:xfrm>
        </p:spPr>
        <p:txBody>
          <a:bodyPr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B5A6FF-853E-FC4A-9B06-55E13CB342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0996" y="5525779"/>
            <a:ext cx="7168896" cy="9842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7" name="pasted-image.png">
            <a:extLst>
              <a:ext uri="{FF2B5EF4-FFF2-40B4-BE49-F238E27FC236}">
                <a16:creationId xmlns:a16="http://schemas.microsoft.com/office/drawing/2014/main" id="{DDCEB121-92F1-4E42-AF34-A50003B95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3810161" y="2990096"/>
            <a:ext cx="7282585" cy="1035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170">
            <a:extLst>
              <a:ext uri="{FF2B5EF4-FFF2-40B4-BE49-F238E27FC236}">
                <a16:creationId xmlns:a16="http://schemas.microsoft.com/office/drawing/2014/main" id="{A51017F4-2FE7-6C48-AE78-187B3B4A60E7}"/>
              </a:ext>
            </a:extLst>
          </p:cNvPr>
          <p:cNvSpPr/>
          <p:nvPr userDrawn="1"/>
        </p:nvSpPr>
        <p:spPr>
          <a:xfrm>
            <a:off x="2015066" y="4996120"/>
            <a:ext cx="1522050" cy="1522049"/>
          </a:xfrm>
          <a:prstGeom prst="ellipse">
            <a:avLst/>
          </a:prstGeom>
          <a:gradFill>
            <a:gsLst>
              <a:gs pos="0">
                <a:srgbClr val="87215D"/>
              </a:gs>
              <a:gs pos="100000">
                <a:srgbClr val="F3801F"/>
              </a:gs>
            </a:gsLst>
            <a:lin ang="54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DA956-4FC0-9F4B-8542-9ACAC6C1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152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1E676-A79F-A04A-81A0-42E87E044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B11693-E42F-CB42-A82F-5F9C06411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145536"/>
            <a:ext cx="21031200" cy="71502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635000" indent="0" algn="ctr">
              <a:buNone/>
              <a:defRPr/>
            </a:lvl2pPr>
            <a:lvl3pPr marL="1270000" indent="0" algn="ctr">
              <a:buNone/>
              <a:defRPr/>
            </a:lvl3pPr>
            <a:lvl4pPr marL="1905000" indent="0" algn="ctr">
              <a:buNone/>
              <a:defRPr/>
            </a:lvl4pPr>
            <a:lvl5pPr marL="25400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44AC0E-1A67-2543-B3DB-ED9D0DB2D0F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285604" y="5254799"/>
            <a:ext cx="1005840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5B23E2-5735-6C4E-8A94-73B840426F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131800" y="4925000"/>
            <a:ext cx="8636000" cy="649224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784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sted-image.png">
            <a:extLst>
              <a:ext uri="{FF2B5EF4-FFF2-40B4-BE49-F238E27FC236}">
                <a16:creationId xmlns:a16="http://schemas.microsoft.com/office/drawing/2014/main" id="{9549A3A6-46D2-334B-ADB2-1A7124C2F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186" y="4206813"/>
            <a:ext cx="11077628" cy="901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DE0118A6-F38F-8043-BDC9-1B5EC2CDB57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48462" y="4750004"/>
            <a:ext cx="9884664" cy="55229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B693BAB9-24BE-E04F-8182-4AA72B7154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4091" y="5485365"/>
            <a:ext cx="4725316" cy="781752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E8367E6E-6920-BE4E-B90F-C28DFBDA1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091" y="6294116"/>
            <a:ext cx="4756442" cy="9842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DA956-4FC0-9F4B-8542-9ACAC6C1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152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1E676-A79F-A04A-81A0-42E87E044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B11693-E42F-CB42-A82F-5F9C06411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145536"/>
            <a:ext cx="21031200" cy="8205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635000" indent="0" algn="ctr">
              <a:buNone/>
              <a:defRPr/>
            </a:lvl2pPr>
            <a:lvl3pPr marL="1270000" indent="0" algn="ctr">
              <a:buNone/>
              <a:defRPr/>
            </a:lvl3pPr>
            <a:lvl4pPr marL="1905000" indent="0" algn="ctr">
              <a:buNone/>
              <a:defRPr/>
            </a:lvl4pPr>
            <a:lvl5pPr marL="25400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A9A593CA-D5B8-2E4D-9259-F70F4E23FE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4091" y="9548257"/>
            <a:ext cx="4725316" cy="781752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C5E2B87B-8AA4-7740-84EA-EED4E74757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14091" y="10357008"/>
            <a:ext cx="4756442" cy="9842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F4DD2AFC-812E-D044-B881-824F3D0867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859091" y="5281057"/>
            <a:ext cx="4725316" cy="781752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5E4C3821-CC85-5B49-BDD1-83FBE19B49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859091" y="6089808"/>
            <a:ext cx="4756442" cy="98425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9611408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D73834E-048B-7C49-A4E5-CFBEA817E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24384000" cy="13713857"/>
          </a:xfrm>
          <a:prstGeom prst="rect">
            <a:avLst/>
          </a:prstGeom>
        </p:spPr>
      </p:pic>
      <p:sp>
        <p:nvSpPr>
          <p:cNvPr id="22" name="Shape 2">
            <a:extLst>
              <a:ext uri="{FF2B5EF4-FFF2-40B4-BE49-F238E27FC236}">
                <a16:creationId xmlns:a16="http://schemas.microsoft.com/office/drawing/2014/main" id="{FE20C937-A0E5-9941-A718-41044A10653A}"/>
              </a:ext>
            </a:extLst>
          </p:cNvPr>
          <p:cNvSpPr/>
          <p:nvPr userDrawn="1"/>
        </p:nvSpPr>
        <p:spPr>
          <a:xfrm>
            <a:off x="21943052" y="12477314"/>
            <a:ext cx="764548" cy="764548"/>
          </a:xfrm>
          <a:prstGeom prst="ellipse">
            <a:avLst/>
          </a:prstGeom>
          <a:solidFill>
            <a:srgbClr val="87215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5FAEF700-DD94-854B-8766-CD712F9823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008733" y="12624637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0" i="0" spc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31AE922-A7F6-F743-955C-89584DBC40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12481560"/>
            <a:ext cx="3136439" cy="48950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EE021C-3820-9246-A305-30A111AD38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95849" y="5322965"/>
            <a:ext cx="4572000" cy="25603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259D8BA-C53E-0F44-BCA2-DF357A0E01C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97188" y="5322965"/>
            <a:ext cx="4572000" cy="25603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7DF819C6-EAC3-8940-82C6-B95AEC24268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704853" y="5322965"/>
            <a:ext cx="4572000" cy="25603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ED2D0C3E-C9AA-A149-946B-954E96777D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106193" y="5322965"/>
            <a:ext cx="4572000" cy="25603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B693BAB9-24BE-E04F-8182-4AA72B7154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3718" y="4419202"/>
            <a:ext cx="4663440" cy="781752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E8367E6E-6920-BE4E-B90F-C28DFBDA1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3719" y="8245162"/>
            <a:ext cx="4663440" cy="36576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DA956-4FC0-9F4B-8542-9ACAC6C1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152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B11693-E42F-CB42-A82F-5F9C06411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145536"/>
            <a:ext cx="21031200" cy="78175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635000" indent="0" algn="ctr">
              <a:buNone/>
              <a:defRPr/>
            </a:lvl2pPr>
            <a:lvl3pPr marL="1270000" indent="0" algn="ctr">
              <a:buNone/>
              <a:defRPr/>
            </a:lvl3pPr>
            <a:lvl4pPr marL="1905000" indent="0" algn="ctr">
              <a:buNone/>
              <a:defRPr/>
            </a:lvl4pPr>
            <a:lvl5pPr marL="25400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FB119EC-AED9-7747-A2E4-4A8954D188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5057" y="4419202"/>
            <a:ext cx="4663440" cy="781752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A109CA0-E752-404E-B7EA-EB3D927FE0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5058" y="8245161"/>
            <a:ext cx="4663440" cy="36576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0F795177-F0D5-AA4D-9CF5-8384F518D1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22722" y="4419202"/>
            <a:ext cx="4663440" cy="781752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1756344F-32DE-8B4B-B32C-F09D584A3F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22723" y="8245162"/>
            <a:ext cx="4663440" cy="36576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9C35C216-FE66-A34F-98E7-02B3EE2771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124062" y="4419202"/>
            <a:ext cx="4663440" cy="781752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9C7170E0-EC55-5443-AEFD-885097F5F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124063" y="8245161"/>
            <a:ext cx="4663440" cy="36576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405928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354">
            <a:extLst>
              <a:ext uri="{FF2B5EF4-FFF2-40B4-BE49-F238E27FC236}">
                <a16:creationId xmlns:a16="http://schemas.microsoft.com/office/drawing/2014/main" id="{EA33A9EC-2010-9D4D-9130-F1C44E57CDBC}"/>
              </a:ext>
            </a:extLst>
          </p:cNvPr>
          <p:cNvSpPr/>
          <p:nvPr userDrawn="1"/>
        </p:nvSpPr>
        <p:spPr>
          <a:xfrm>
            <a:off x="5948461" y="5029200"/>
            <a:ext cx="6727892" cy="6727891"/>
          </a:xfrm>
          <a:prstGeom prst="ellipse">
            <a:avLst/>
          </a:prstGeom>
          <a:gradFill>
            <a:gsLst>
              <a:gs pos="0">
                <a:srgbClr val="1E046B"/>
              </a:gs>
              <a:gs pos="100000">
                <a:srgbClr val="87215D"/>
              </a:gs>
            </a:gsLst>
            <a:lin ang="54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8" name="Shape 355">
            <a:extLst>
              <a:ext uri="{FF2B5EF4-FFF2-40B4-BE49-F238E27FC236}">
                <a16:creationId xmlns:a16="http://schemas.microsoft.com/office/drawing/2014/main" id="{19A01AF4-DDD6-0D45-A084-79C0AA652F42}"/>
              </a:ext>
            </a:extLst>
          </p:cNvPr>
          <p:cNvSpPr/>
          <p:nvPr userDrawn="1"/>
        </p:nvSpPr>
        <p:spPr>
          <a:xfrm>
            <a:off x="11707647" y="5029200"/>
            <a:ext cx="6727892" cy="6727891"/>
          </a:xfrm>
          <a:prstGeom prst="ellipse">
            <a:avLst/>
          </a:prstGeom>
          <a:gradFill>
            <a:gsLst>
              <a:gs pos="0">
                <a:srgbClr val="87205B"/>
              </a:gs>
              <a:gs pos="100000">
                <a:srgbClr val="F3801F"/>
              </a:gs>
            </a:gsLst>
            <a:lin ang="54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44AC0E-1A67-2543-B3DB-ED9D0DB2D0F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114487" y="6300940"/>
            <a:ext cx="2377440" cy="1771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45" name="Picture Placeholder 14">
            <a:extLst>
              <a:ext uri="{FF2B5EF4-FFF2-40B4-BE49-F238E27FC236}">
                <a16:creationId xmlns:a16="http://schemas.microsoft.com/office/drawing/2014/main" id="{9EE675B4-23B6-C24F-AFBB-F0DCAADBF31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3877333" y="6300940"/>
            <a:ext cx="2377440" cy="1771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B5A6FF-853E-FC4A-9B06-55E13CB342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1324" y="9105176"/>
            <a:ext cx="5730676" cy="879858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83C87A-EF7C-3247-AE95-791F5A04E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1280" y="8158058"/>
            <a:ext cx="5760720" cy="781752"/>
          </a:xfrm>
        </p:spPr>
        <p:txBody>
          <a:bodyPr>
            <a:sp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DA956-4FC0-9F4B-8542-9ACAC6C1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152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1E676-A79F-A04A-81A0-42E87E044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B11693-E42F-CB42-A82F-5F9C06411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145536"/>
            <a:ext cx="21031200" cy="15583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635000" indent="0" algn="ctr">
              <a:buNone/>
              <a:defRPr/>
            </a:lvl2pPr>
            <a:lvl3pPr marL="1270000" indent="0" algn="ctr">
              <a:buNone/>
              <a:defRPr/>
            </a:lvl3pPr>
            <a:lvl4pPr marL="1905000" indent="0" algn="ctr">
              <a:buNone/>
              <a:defRPr/>
            </a:lvl4pPr>
            <a:lvl5pPr marL="25400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CD898F75-20F8-3B4B-AB7C-05C6F729F4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22044" y="9105176"/>
            <a:ext cx="5730676" cy="879858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2EFBFAAD-554A-DB4E-ACCA-EB5947141D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92000" y="8158058"/>
            <a:ext cx="5760720" cy="781752"/>
          </a:xfrm>
        </p:spPr>
        <p:txBody>
          <a:bodyPr>
            <a:sp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0776024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>
            <a:extLst>
              <a:ext uri="{FF2B5EF4-FFF2-40B4-BE49-F238E27FC236}">
                <a16:creationId xmlns:a16="http://schemas.microsoft.com/office/drawing/2014/main" id="{67123ED4-568A-D54F-A5A8-EECEF34E4CE2}"/>
              </a:ext>
            </a:extLst>
          </p:cNvPr>
          <p:cNvSpPr txBox="1">
            <a:spLocks/>
          </p:cNvSpPr>
          <p:nvPr userDrawn="1"/>
        </p:nvSpPr>
        <p:spPr>
          <a:xfrm>
            <a:off x="709147" y="12641575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marL="0" marR="0" indent="2286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3780B-F95C-9D43-848A-D966A6469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008733" y="12624637"/>
            <a:ext cx="633187" cy="471924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ft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0D21AD-CD04-044A-A235-D543A46A0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24384000" cy="13713857"/>
          </a:xfrm>
          <a:prstGeom prst="rect">
            <a:avLst/>
          </a:prstGeom>
        </p:spPr>
      </p:pic>
      <p:sp>
        <p:nvSpPr>
          <p:cNvPr id="12" name="Shape 2">
            <a:extLst>
              <a:ext uri="{FF2B5EF4-FFF2-40B4-BE49-F238E27FC236}">
                <a16:creationId xmlns:a16="http://schemas.microsoft.com/office/drawing/2014/main" id="{10F1C36E-46BA-654F-93A1-1F07434ED747}"/>
              </a:ext>
            </a:extLst>
          </p:cNvPr>
          <p:cNvSpPr/>
          <p:nvPr userDrawn="1"/>
        </p:nvSpPr>
        <p:spPr>
          <a:xfrm>
            <a:off x="21943052" y="12477314"/>
            <a:ext cx="764548" cy="764548"/>
          </a:xfrm>
          <a:prstGeom prst="ellipse">
            <a:avLst/>
          </a:prstGeom>
          <a:solidFill>
            <a:srgbClr val="87215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4B6812FD-4C6C-E94D-92DC-1C328C2FC02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008733" y="12624637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0" i="0" spc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37D9EF5-5B9D-3F4F-AD47-C9C9D43C7A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12481560"/>
            <a:ext cx="313643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109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2B48-6E46-1A4F-B20F-ADB5F609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113639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4" descr="shutterstock_719980030.jpg">
            <a:extLst>
              <a:ext uri="{FF2B5EF4-FFF2-40B4-BE49-F238E27FC236}">
                <a16:creationId xmlns:a16="http://schemas.microsoft.com/office/drawing/2014/main" id="{B04E9781-330E-454C-A969-A045559B6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4383998" cy="13716000"/>
          </a:xfrm>
          <a:prstGeom prst="rect">
            <a:avLst/>
          </a:prstGeom>
        </p:spPr>
      </p:pic>
      <p:pic>
        <p:nvPicPr>
          <p:cNvPr id="8" name="Bildobjekt 5" descr="Oncopeptides-logo-RGB.png">
            <a:extLst>
              <a:ext uri="{FF2B5EF4-FFF2-40B4-BE49-F238E27FC236}">
                <a16:creationId xmlns:a16="http://schemas.microsoft.com/office/drawing/2014/main" id="{4F11B3E6-964B-F24E-83F1-4CBAB774A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069" y="11509642"/>
            <a:ext cx="8669866" cy="1749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AEC87-78D3-5841-A998-107D67639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82" y="1188975"/>
            <a:ext cx="14892376" cy="2317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9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8B8D7-D36B-464D-A09B-1EE92886B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19" y="4101717"/>
            <a:ext cx="14806734" cy="309257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800">
                <a:solidFill>
                  <a:schemeClr val="tx1"/>
                </a:solidFill>
              </a:defRPr>
            </a:lvl1pPr>
            <a:lvl2pPr marL="1219170" indent="0" algn="ctr">
              <a:buNone/>
              <a:defRPr sz="5334"/>
            </a:lvl2pPr>
            <a:lvl3pPr marL="2438340" indent="0" algn="ctr">
              <a:buNone/>
              <a:defRPr sz="4800"/>
            </a:lvl3pPr>
            <a:lvl4pPr marL="3657508" indent="0" algn="ctr">
              <a:buNone/>
              <a:defRPr sz="4266"/>
            </a:lvl4pPr>
            <a:lvl5pPr marL="4876678" indent="0" algn="ctr">
              <a:buNone/>
              <a:defRPr sz="4266"/>
            </a:lvl5pPr>
            <a:lvl6pPr marL="6095848" indent="0" algn="ctr">
              <a:buNone/>
              <a:defRPr sz="4266"/>
            </a:lvl6pPr>
            <a:lvl7pPr marL="7315018" indent="0" algn="ctr">
              <a:buNone/>
              <a:defRPr sz="4266"/>
            </a:lvl7pPr>
            <a:lvl8pPr marL="8534186" indent="0" algn="ctr">
              <a:buNone/>
              <a:defRPr sz="4266"/>
            </a:lvl8pPr>
            <a:lvl9pPr marL="9753356" indent="0" algn="ctr">
              <a:buNone/>
              <a:defRPr sz="4266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24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2B48-6E46-1A4F-B20F-ADB5F609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651120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2B48-6E46-1A4F-B20F-ADB5F609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07606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eft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A83B4A7-0FBF-5647-AB7B-F5991497A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24384000" cy="1371385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78785A-431D-4648-BF0B-05542C1DC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996157" y="0"/>
            <a:ext cx="9386303" cy="13716000"/>
          </a:xfrm>
          <a:gradFill>
            <a:gsLst>
              <a:gs pos="0">
                <a:srgbClr val="73135C"/>
              </a:gs>
              <a:gs pos="100000">
                <a:srgbClr val="1E046B"/>
              </a:gs>
            </a:gsLst>
            <a:lin ang="3000000" scaled="0"/>
          </a:gradFill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31D51-3974-EB4A-AC3D-45F0DFA6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04008"/>
            <a:ext cx="10881511" cy="3046988"/>
          </a:xfrm>
        </p:spPr>
        <p:txBody>
          <a:bodyPr wrap="square" anchor="t" anchorCtr="0">
            <a:spAutoFit/>
          </a:bodyPr>
          <a:lstStyle>
            <a:lvl1pPr algn="l"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185E26-CCB9-F349-9D81-071B796B6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398" y="6858000"/>
            <a:ext cx="10881511" cy="643831"/>
          </a:xfrm>
        </p:spPr>
        <p:txBody>
          <a:bodyPr wrap="square">
            <a:spAutoFit/>
          </a:bodyPr>
          <a:lstStyle>
            <a:lvl1pPr marL="0" indent="0">
              <a:buNone/>
              <a:defRPr sz="3200"/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DDC83E65-A903-9548-880E-C7741CC3E22E}"/>
              </a:ext>
            </a:extLst>
          </p:cNvPr>
          <p:cNvSpPr/>
          <p:nvPr userDrawn="1"/>
        </p:nvSpPr>
        <p:spPr>
          <a:xfrm>
            <a:off x="21943052" y="12477314"/>
            <a:ext cx="764548" cy="764548"/>
          </a:xfrm>
          <a:prstGeom prst="ellipse">
            <a:avLst/>
          </a:prstGeom>
          <a:solidFill>
            <a:srgbClr val="87215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0F401CC5-EA61-E445-B753-28A16D4B25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008733" y="12624637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0" i="0" spc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84D2B14-AF5E-DE4A-9C7A-F7A626239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12481560"/>
            <a:ext cx="313643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394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2B48-6E46-1A4F-B20F-ADB5F609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30" y="2901899"/>
            <a:ext cx="22385168" cy="9471470"/>
          </a:xfrm>
        </p:spPr>
        <p:txBody>
          <a:bodyPr>
            <a:normAutofit/>
          </a:bodyPr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A0311-53F2-5740-A109-8A10072C2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7535" y="2177479"/>
            <a:ext cx="22390102" cy="704270"/>
          </a:xfrm>
        </p:spPr>
        <p:txBody>
          <a:bodyPr lIns="91440" tIns="0" rIns="0" bIns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</p:spTree>
    <p:extLst>
      <p:ext uri="{BB962C8B-B14F-4D97-AF65-F5344CB8AC3E}">
        <p14:creationId xmlns:p14="http://schemas.microsoft.com/office/powerpoint/2010/main" val="3983787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de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2B48-6E46-1A4F-B20F-ADB5F609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846" y="2176424"/>
            <a:ext cx="19023552" cy="10196944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4196427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A7A3-9033-0740-9843-D87CD61C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2" y="3420535"/>
            <a:ext cx="21031200" cy="5706534"/>
          </a:xfrm>
          <a:prstGeom prst="rect">
            <a:avLst/>
          </a:prstGeom>
        </p:spPr>
        <p:txBody>
          <a:bodyPr anchor="b"/>
          <a:lstStyle>
            <a:lvl1pPr>
              <a:defRPr sz="1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FDC83-35C2-444B-8964-1E7A0ED57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2" y="9177869"/>
            <a:ext cx="21031200" cy="3001434"/>
          </a:xfrm>
        </p:spPr>
        <p:txBody>
          <a:bodyPr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219170" indent="0">
              <a:buNone/>
              <a:defRPr sz="5334">
                <a:solidFill>
                  <a:schemeClr val="tx1">
                    <a:tint val="75000"/>
                  </a:schemeClr>
                </a:solidFill>
              </a:defRPr>
            </a:lvl2pPr>
            <a:lvl3pPr marL="243834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657508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4pPr>
            <a:lvl5pPr marL="4876678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5pPr>
            <a:lvl6pPr marL="6095848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6pPr>
            <a:lvl7pPr marL="7315018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7pPr>
            <a:lvl8pPr marL="8534186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8pPr>
            <a:lvl9pPr marL="9753356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19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083B-3DA3-314C-BA80-96A6BA0A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0460-B33F-F046-BC19-CD79644AD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175935"/>
            <a:ext cx="10312400" cy="8699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203CD-E13E-8640-B40D-37D6C4813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5200" y="2175935"/>
            <a:ext cx="10312400" cy="8699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464C36-E856-1041-8E2D-FAA5F952E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4045023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083B-3DA3-314C-BA80-96A6BA0A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0460-B33F-F046-BC19-CD79644AD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982015"/>
            <a:ext cx="10312400" cy="8699498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203CD-E13E-8640-B40D-37D6C4813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5200" y="2982015"/>
            <a:ext cx="10312400" cy="8699498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464C36-E856-1041-8E2D-FAA5F952E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1A894B-BDC4-754D-84BA-55E6F182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6402" y="2177479"/>
            <a:ext cx="10314080" cy="704270"/>
          </a:xfrm>
        </p:spPr>
        <p:txBody>
          <a:bodyPr lIns="91440" tIns="0" rIns="0" bIns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EF99B3-25EA-2A44-98C7-A6BCF3A62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5200" y="2177479"/>
            <a:ext cx="10314080" cy="704270"/>
          </a:xfrm>
        </p:spPr>
        <p:txBody>
          <a:bodyPr lIns="91440" tIns="0" rIns="0" bIns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</p:spTree>
    <p:extLst>
      <p:ext uri="{BB962C8B-B14F-4D97-AF65-F5344CB8AC3E}">
        <p14:creationId xmlns:p14="http://schemas.microsoft.com/office/powerpoint/2010/main" val="2120377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083B-3DA3-314C-BA80-96A6BA0A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0460-B33F-F046-BC19-CD79644AD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982015"/>
            <a:ext cx="10312400" cy="8699498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203CD-E13E-8640-B40D-37D6C4813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5200" y="2982015"/>
            <a:ext cx="10312400" cy="8699498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464C36-E856-1041-8E2D-FAA5F952E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1A894B-BDC4-754D-84BA-55E6F182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6402" y="2177479"/>
            <a:ext cx="10314080" cy="704270"/>
          </a:xfrm>
          <a:solidFill>
            <a:schemeClr val="accent2"/>
          </a:solidFill>
          <a:ln>
            <a:noFill/>
          </a:ln>
        </p:spPr>
        <p:txBody>
          <a:bodyPr lIns="91440" tIns="0" rIns="0" bIns="0"/>
          <a:lstStyle>
            <a:lvl1pPr marL="0" indent="0">
              <a:buNone/>
              <a:defRPr sz="4266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EF99B3-25EA-2A44-98C7-A6BCF3A62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5200" y="2177479"/>
            <a:ext cx="10314080" cy="704270"/>
          </a:xfrm>
          <a:solidFill>
            <a:schemeClr val="accent2"/>
          </a:solidFill>
          <a:ln>
            <a:noFill/>
          </a:ln>
        </p:spPr>
        <p:txBody>
          <a:bodyPr lIns="91440" tIns="0" rIns="0" bIns="0"/>
          <a:lstStyle>
            <a:lvl1pPr marL="0" indent="0">
              <a:buNone/>
              <a:defRPr sz="4266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</p:spTree>
    <p:extLst>
      <p:ext uri="{BB962C8B-B14F-4D97-AF65-F5344CB8AC3E}">
        <p14:creationId xmlns:p14="http://schemas.microsoft.com/office/powerpoint/2010/main" val="44999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2363-A698-A248-B90E-D481E6BA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30CA030-C026-C844-9DA4-9E23926D55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3423351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A0311-53F2-5740-A109-8A10072C2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7535" y="2177479"/>
            <a:ext cx="22390102" cy="704270"/>
          </a:xfrm>
        </p:spPr>
        <p:txBody>
          <a:bodyPr lIns="91440" tIns="0" rIns="0" bIns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</p:spTree>
    <p:extLst>
      <p:ext uri="{BB962C8B-B14F-4D97-AF65-F5344CB8AC3E}">
        <p14:creationId xmlns:p14="http://schemas.microsoft.com/office/powerpoint/2010/main" val="3141993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203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E8AC0-61F8-9749-A5FA-728353F79AD0}"/>
              </a:ext>
            </a:extLst>
          </p:cNvPr>
          <p:cNvSpPr txBox="1"/>
          <p:nvPr userDrawn="1"/>
        </p:nvSpPr>
        <p:spPr>
          <a:xfrm>
            <a:off x="960971" y="4314097"/>
            <a:ext cx="22445134" cy="91961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This is the last slide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287359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eft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E2719DE-4F52-EC49-895B-6612DCEFB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24384000" cy="1371385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78785A-431D-4648-BF0B-05542C1DCB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996157" y="0"/>
            <a:ext cx="9386305" cy="13716000"/>
          </a:xfrm>
          <a:noFill/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31D51-3974-EB4A-AC3D-45F0DFA6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04008"/>
            <a:ext cx="10881511" cy="3046988"/>
          </a:xfrm>
        </p:spPr>
        <p:txBody>
          <a:bodyPr wrap="square" anchor="t" anchorCtr="0">
            <a:spAutoFit/>
          </a:bodyPr>
          <a:lstStyle>
            <a:lvl1pPr algn="l"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185E26-CCB9-F349-9D81-071B796B6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398" y="6858000"/>
            <a:ext cx="10881511" cy="643831"/>
          </a:xfrm>
        </p:spPr>
        <p:txBody>
          <a:bodyPr wrap="square">
            <a:spAutoFit/>
          </a:bodyPr>
          <a:lstStyle>
            <a:lvl1pPr marL="0" indent="0">
              <a:buNone/>
              <a:defRPr sz="3200"/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6A98BAAF-F724-CC42-BAB0-AFA7BA79A58A}"/>
              </a:ext>
            </a:extLst>
          </p:cNvPr>
          <p:cNvSpPr/>
          <p:nvPr userDrawn="1"/>
        </p:nvSpPr>
        <p:spPr>
          <a:xfrm>
            <a:off x="21943052" y="12477314"/>
            <a:ext cx="764548" cy="764548"/>
          </a:xfrm>
          <a:prstGeom prst="ellipse">
            <a:avLst/>
          </a:prstGeom>
          <a:solidFill>
            <a:srgbClr val="87215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E0E9DB75-5D8F-1E49-A5FD-4DC3A1479A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008733" y="12624637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0" i="0" spc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5F53F53-BD49-8A4A-9BBA-AF11ADECF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12481560"/>
            <a:ext cx="313643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5417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4266"/>
            </a:lvl1pPr>
            <a:lvl2pPr marL="1202178" indent="-478334">
              <a:buClr>
                <a:schemeClr val="accent3"/>
              </a:buClr>
              <a:buFont typeface="Calibri" panose="020F0502020204030204" pitchFamily="34" charset="0"/>
              <a:buChar char="−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9917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M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" y="-10521"/>
            <a:ext cx="24207790" cy="1372652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cxnSp>
        <p:nvCxnSpPr>
          <p:cNvPr id="8" name="Straight Connector 7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5334" y="3389994"/>
            <a:ext cx="19582040" cy="2706008"/>
          </a:xfrm>
        </p:spPr>
        <p:txBody>
          <a:bodyPr lIns="0" r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3" hasCustomPrompt="1"/>
          </p:nvPr>
        </p:nvSpPr>
        <p:spPr>
          <a:xfrm>
            <a:off x="1115334" y="6195465"/>
            <a:ext cx="19582040" cy="4169346"/>
          </a:xfrm>
        </p:spPr>
        <p:txBody>
          <a:bodyPr lIns="0" rIns="0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Presenter’s Name</a:t>
            </a:r>
          </a:p>
          <a:p>
            <a:r>
              <a:rPr lang="en-US"/>
              <a:t>Presenter’s Title</a:t>
            </a:r>
          </a:p>
          <a:p>
            <a:r>
              <a:rPr lang="en-US"/>
              <a:t>Organization, Division or Business Unit</a:t>
            </a:r>
          </a:p>
          <a:p>
            <a:r>
              <a:rPr lang="en-US"/>
              <a:t>Month 00, 2014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869921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106" y="2359477"/>
            <a:ext cx="10728320" cy="3237270"/>
          </a:xfrm>
        </p:spPr>
        <p:txBody>
          <a:bodyPr lIns="0" r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3"/>
          </p:nvPr>
        </p:nvSpPr>
        <p:spPr>
          <a:xfrm>
            <a:off x="13075110" y="5596749"/>
            <a:ext cx="10728320" cy="172208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" y="0"/>
            <a:ext cx="12598402" cy="13716000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4670" y="451112"/>
            <a:ext cx="2299448" cy="762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075107" y="959114"/>
            <a:ext cx="3612694" cy="1174488"/>
          </a:xfr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0"/>
            </a:lvl2pPr>
            <a:lvl3pPr marL="1828754" indent="0">
              <a:buNone/>
              <a:defRPr sz="2400"/>
            </a:lvl3pPr>
            <a:lvl4pPr marL="2743132" indent="0">
              <a:buNone/>
              <a:defRPr sz="2000"/>
            </a:lvl4pPr>
            <a:lvl5pPr marL="3657508" indent="0">
              <a:buNone/>
              <a:defRPr sz="2000"/>
            </a:lvl5pPr>
            <a:lvl6pPr marL="4571886" indent="0">
              <a:buNone/>
              <a:defRPr sz="2000"/>
            </a:lvl6pPr>
            <a:lvl7pPr marL="5486262" indent="0">
              <a:buNone/>
              <a:defRPr sz="2000"/>
            </a:lvl7pPr>
            <a:lvl8pPr marL="6400640" indent="0">
              <a:buNone/>
              <a:defRPr sz="2000"/>
            </a:lvl8pPr>
            <a:lvl9pPr marL="7315018" indent="0">
              <a:buNone/>
              <a:defRPr sz="2000"/>
            </a:lvl9pPr>
          </a:lstStyle>
          <a:p>
            <a:pPr lvl="0"/>
            <a:r>
              <a:rPr lang="en-US"/>
              <a:t>LOGO PLACEHOLDER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31056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17" name="Rectangle 16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43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2" y="3419481"/>
            <a:ext cx="21031200" cy="5705474"/>
          </a:xfrm>
        </p:spPr>
        <p:txBody>
          <a:bodyPr anchor="b"/>
          <a:lstStyle>
            <a:lvl1pPr>
              <a:defRPr sz="12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2" y="9178929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5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1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50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8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6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01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1" y="0"/>
            <a:ext cx="24384002" cy="13716000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54190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1"/>
            <a:ext cx="10363200" cy="8702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1"/>
            <a:ext cx="10363200" cy="8702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5" name="Rectangle 24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6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7" name="Straight Connector 26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575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9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9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2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2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7" name="Rectangle 26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9" name="Straight Connector 28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45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2" name="Rectangle 21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0323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8687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2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0"/>
            </a:lvl2pPr>
            <a:lvl3pPr marL="1828754" indent="0">
              <a:buNone/>
              <a:defRPr sz="2400"/>
            </a:lvl3pPr>
            <a:lvl4pPr marL="2743132" indent="0">
              <a:buNone/>
              <a:defRPr sz="2000"/>
            </a:lvl4pPr>
            <a:lvl5pPr marL="3657508" indent="0">
              <a:buNone/>
              <a:defRPr sz="2000"/>
            </a:lvl5pPr>
            <a:lvl6pPr marL="4571886" indent="0">
              <a:buNone/>
              <a:defRPr sz="2000"/>
            </a:lvl6pPr>
            <a:lvl7pPr marL="5486262" indent="0">
              <a:buNone/>
              <a:defRPr sz="2000"/>
            </a:lvl7pPr>
            <a:lvl8pPr marL="6400640" indent="0">
              <a:buNone/>
              <a:defRPr sz="2000"/>
            </a:lvl8pPr>
            <a:lvl9pPr marL="7315018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</p:spTree>
    <p:extLst>
      <p:ext uri="{BB962C8B-B14F-4D97-AF65-F5344CB8AC3E}">
        <p14:creationId xmlns:p14="http://schemas.microsoft.com/office/powerpoint/2010/main" val="66444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ft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4C329F6-2F55-D84C-A992-10EE36B03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24384000" cy="1371385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7B624E-6313-8740-908A-B4D5467D6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6032" y="8465682"/>
            <a:ext cx="457200" cy="457200"/>
          </a:xfrm>
          <a:noFill/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45337834-F841-5F4A-B0C8-67D1BF6922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64518" y="8465682"/>
            <a:ext cx="457200" cy="457200"/>
          </a:xfrm>
          <a:noFill/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DBCFCC62-38A4-B84A-ADBA-8351EF0098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3315" y="8456767"/>
            <a:ext cx="2569794" cy="488532"/>
          </a:xfr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bg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Label 2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342AE9D5-C03F-874A-8B14-07385F2CE8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7326" y="8456767"/>
            <a:ext cx="2569794" cy="488532"/>
          </a:xfrm>
        </p:spPr>
        <p:txBody>
          <a:bodyPr wrap="square">
            <a:spAutoFit/>
          </a:bodyPr>
          <a:lstStyle>
            <a:lvl1pPr marL="0" indent="0">
              <a:buNone/>
              <a:defRPr sz="2400" b="0" i="0">
                <a:solidFill>
                  <a:schemeClr val="bg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Label 1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08C582D-A1FE-4943-A57C-D455E3C9223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508918" y="2604008"/>
            <a:ext cx="11179050" cy="86229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31D51-3974-EB4A-AC3D-45F0DFA6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04008"/>
            <a:ext cx="8911389" cy="2308324"/>
          </a:xfrm>
        </p:spPr>
        <p:txBody>
          <a:bodyPr wrap="square" anchor="t" anchorCtr="0">
            <a:sp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185E26-CCB9-F349-9D81-071B796B6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5259233"/>
            <a:ext cx="8911389" cy="574901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hape 2">
            <a:extLst>
              <a:ext uri="{FF2B5EF4-FFF2-40B4-BE49-F238E27FC236}">
                <a16:creationId xmlns:a16="http://schemas.microsoft.com/office/drawing/2014/main" id="{7FEEF4DB-E4AC-0C41-AAD1-6197B40E1622}"/>
              </a:ext>
            </a:extLst>
          </p:cNvPr>
          <p:cNvSpPr/>
          <p:nvPr userDrawn="1"/>
        </p:nvSpPr>
        <p:spPr>
          <a:xfrm>
            <a:off x="21943052" y="12477314"/>
            <a:ext cx="764548" cy="764548"/>
          </a:xfrm>
          <a:prstGeom prst="ellipse">
            <a:avLst/>
          </a:prstGeom>
          <a:solidFill>
            <a:srgbClr val="87215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" name="Shape 3">
            <a:extLst>
              <a:ext uri="{FF2B5EF4-FFF2-40B4-BE49-F238E27FC236}">
                <a16:creationId xmlns:a16="http://schemas.microsoft.com/office/drawing/2014/main" id="{EFA4D888-6C51-8E4C-8A9A-2D017C7F20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008733" y="12624637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0" i="0" spc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B160697-B3F9-0F4D-B40A-CCD7C00336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12481560"/>
            <a:ext cx="3136439" cy="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0892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378" indent="0">
              <a:buNone/>
              <a:defRPr sz="5600"/>
            </a:lvl2pPr>
            <a:lvl3pPr marL="1828754" indent="0">
              <a:buNone/>
              <a:defRPr sz="4800"/>
            </a:lvl3pPr>
            <a:lvl4pPr marL="2743132" indent="0">
              <a:buNone/>
              <a:defRPr sz="4000"/>
            </a:lvl4pPr>
            <a:lvl5pPr marL="3657508" indent="0">
              <a:buNone/>
              <a:defRPr sz="4000"/>
            </a:lvl5pPr>
            <a:lvl6pPr marL="4571886" indent="0">
              <a:buNone/>
              <a:defRPr sz="4000"/>
            </a:lvl6pPr>
            <a:lvl7pPr marL="5486262" indent="0">
              <a:buNone/>
              <a:defRPr sz="4000"/>
            </a:lvl7pPr>
            <a:lvl8pPr marL="6400640" indent="0">
              <a:buNone/>
              <a:defRPr sz="4000"/>
            </a:lvl8pPr>
            <a:lvl9pPr marL="7315018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2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0"/>
            </a:lvl2pPr>
            <a:lvl3pPr marL="1828754" indent="0">
              <a:buNone/>
              <a:defRPr sz="2400"/>
            </a:lvl3pPr>
            <a:lvl4pPr marL="2743132" indent="0">
              <a:buNone/>
              <a:defRPr sz="2000"/>
            </a:lvl4pPr>
            <a:lvl5pPr marL="3657508" indent="0">
              <a:buNone/>
              <a:defRPr sz="2000"/>
            </a:lvl5pPr>
            <a:lvl6pPr marL="4571886" indent="0">
              <a:buNone/>
              <a:defRPr sz="2000"/>
            </a:lvl6pPr>
            <a:lvl7pPr marL="5486262" indent="0">
              <a:buNone/>
              <a:defRPr sz="2000"/>
            </a:lvl7pPr>
            <a:lvl8pPr marL="6400640" indent="0">
              <a:buNone/>
              <a:defRPr sz="2000"/>
            </a:lvl8pPr>
            <a:lvl9pPr marL="7315018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</p:spTree>
    <p:extLst>
      <p:ext uri="{BB962C8B-B14F-4D97-AF65-F5344CB8AC3E}">
        <p14:creationId xmlns:p14="http://schemas.microsoft.com/office/powerpoint/2010/main" val="2942387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4" name="Rectangle 23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5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70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2" y="730253"/>
            <a:ext cx="5257800" cy="116236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2" y="730253"/>
            <a:ext cx="15468600" cy="116236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</p:spTree>
    <p:extLst>
      <p:ext uri="{BB962C8B-B14F-4D97-AF65-F5344CB8AC3E}">
        <p14:creationId xmlns:p14="http://schemas.microsoft.com/office/powerpoint/2010/main" val="706885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839" y="5770011"/>
            <a:ext cx="6253978" cy="207247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rot="5400000">
            <a:off x="17428070" y="6766422"/>
            <a:ext cx="13716000" cy="183160"/>
          </a:xfrm>
          <a:prstGeom prst="rect">
            <a:avLst/>
          </a:prstGeom>
          <a:solidFill>
            <a:srgbClr val="5BC236"/>
          </a:solidFill>
          <a:ln w="9525">
            <a:noFill/>
            <a:miter lim="800000"/>
            <a:headEnd/>
            <a:tailEnd/>
          </a:ln>
        </p:spPr>
        <p:txBody>
          <a:bodyPr wrap="none" lIns="156416" tIns="78214" rIns="156416" bIns="78214" anchor="ctr"/>
          <a:lstStyle>
            <a:defPPr>
              <a:defRPr lang="de-DE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defTabSz="1779342" eaLnBrk="0" hangingPunct="0">
              <a:defRPr/>
            </a:pPr>
            <a:endParaRPr lang="en-US" sz="3592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36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4" descr="shutterstock_719980030.jpg">
            <a:extLst>
              <a:ext uri="{FF2B5EF4-FFF2-40B4-BE49-F238E27FC236}">
                <a16:creationId xmlns:a16="http://schemas.microsoft.com/office/drawing/2014/main" id="{B04E9781-330E-454C-A969-A045559B6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4383998" cy="13716000"/>
          </a:xfrm>
          <a:prstGeom prst="rect">
            <a:avLst/>
          </a:prstGeom>
        </p:spPr>
      </p:pic>
      <p:pic>
        <p:nvPicPr>
          <p:cNvPr id="8" name="Bildobjekt 5" descr="Oncopeptides-logo-RGB.png">
            <a:extLst>
              <a:ext uri="{FF2B5EF4-FFF2-40B4-BE49-F238E27FC236}">
                <a16:creationId xmlns:a16="http://schemas.microsoft.com/office/drawing/2014/main" id="{4F11B3E6-964B-F24E-83F1-4CBAB774A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069" y="11509642"/>
            <a:ext cx="8669866" cy="1749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AEC87-78D3-5841-A998-107D67639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82" y="1188975"/>
            <a:ext cx="14892376" cy="23174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93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8B8D7-D36B-464D-A09B-1EE92886B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19" y="4101717"/>
            <a:ext cx="14806734" cy="309257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4800">
                <a:solidFill>
                  <a:schemeClr val="tx1"/>
                </a:solidFill>
              </a:defRPr>
            </a:lvl1pPr>
            <a:lvl2pPr marL="1219170" indent="0" algn="ctr">
              <a:buNone/>
              <a:defRPr sz="5334"/>
            </a:lvl2pPr>
            <a:lvl3pPr marL="2438340" indent="0" algn="ctr">
              <a:buNone/>
              <a:defRPr sz="4800"/>
            </a:lvl3pPr>
            <a:lvl4pPr marL="3657508" indent="0" algn="ctr">
              <a:buNone/>
              <a:defRPr sz="4266"/>
            </a:lvl4pPr>
            <a:lvl5pPr marL="4876678" indent="0" algn="ctr">
              <a:buNone/>
              <a:defRPr sz="4266"/>
            </a:lvl5pPr>
            <a:lvl6pPr marL="6095848" indent="0" algn="ctr">
              <a:buNone/>
              <a:defRPr sz="4266"/>
            </a:lvl6pPr>
            <a:lvl7pPr marL="7315018" indent="0" algn="ctr">
              <a:buNone/>
              <a:defRPr sz="4266"/>
            </a:lvl7pPr>
            <a:lvl8pPr marL="8534186" indent="0" algn="ctr">
              <a:buNone/>
              <a:defRPr sz="4266"/>
            </a:lvl8pPr>
            <a:lvl9pPr marL="9753356" indent="0" algn="ctr">
              <a:buNone/>
              <a:defRPr sz="4266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878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2B48-6E46-1A4F-B20F-ADB5F609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3814837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Smaller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2B48-6E46-1A4F-B20F-ADB5F609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023719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2B48-6E46-1A4F-B20F-ADB5F609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30" y="2901899"/>
            <a:ext cx="22385168" cy="9471470"/>
          </a:xfrm>
        </p:spPr>
        <p:txBody>
          <a:bodyPr>
            <a:normAutofit/>
          </a:bodyPr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A0311-53F2-5740-A109-8A10072C2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7535" y="2177479"/>
            <a:ext cx="22390102" cy="704270"/>
          </a:xfrm>
        </p:spPr>
        <p:txBody>
          <a:bodyPr lIns="91440" tIns="0" rIns="0" bIns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</p:spTree>
    <p:extLst>
      <p:ext uri="{BB962C8B-B14F-4D97-AF65-F5344CB8AC3E}">
        <p14:creationId xmlns:p14="http://schemas.microsoft.com/office/powerpoint/2010/main" val="1738586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de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C2B48-6E46-1A4F-B20F-ADB5F609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846" y="2176424"/>
            <a:ext cx="19023552" cy="10196944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3223531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A7A3-9033-0740-9843-D87CD61C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2" y="3420535"/>
            <a:ext cx="21031200" cy="5706534"/>
          </a:xfrm>
          <a:prstGeom prst="rect">
            <a:avLst/>
          </a:prstGeom>
        </p:spPr>
        <p:txBody>
          <a:bodyPr anchor="b"/>
          <a:lstStyle>
            <a:lvl1pPr>
              <a:defRPr sz="1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FDC83-35C2-444B-8964-1E7A0ED57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2" y="9177869"/>
            <a:ext cx="21031200" cy="3001434"/>
          </a:xfrm>
        </p:spPr>
        <p:txBody>
          <a:bodyPr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219170" indent="0">
              <a:buNone/>
              <a:defRPr sz="5334">
                <a:solidFill>
                  <a:schemeClr val="tx1">
                    <a:tint val="75000"/>
                  </a:schemeClr>
                </a:solidFill>
              </a:defRPr>
            </a:lvl2pPr>
            <a:lvl3pPr marL="243834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657508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4pPr>
            <a:lvl5pPr marL="4876678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5pPr>
            <a:lvl6pPr marL="6095848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6pPr>
            <a:lvl7pPr marL="7315018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7pPr>
            <a:lvl8pPr marL="8534186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8pPr>
            <a:lvl9pPr marL="9753356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35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3">
            <a:extLst>
              <a:ext uri="{FF2B5EF4-FFF2-40B4-BE49-F238E27FC236}">
                <a16:creationId xmlns:a16="http://schemas.microsoft.com/office/drawing/2014/main" id="{2EA78F88-BAF1-174D-9EDF-01BA8FB4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152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85C31B-04B3-9945-891C-EA7BE01C54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3657600"/>
            <a:ext cx="21031200" cy="8794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69F4D0E-C444-5A48-9F7E-9B43A78369B5}"/>
              </a:ext>
            </a:extLst>
          </p:cNvPr>
          <p:cNvSpPr txBox="1">
            <a:spLocks/>
          </p:cNvSpPr>
          <p:nvPr userDrawn="1"/>
        </p:nvSpPr>
        <p:spPr>
          <a:xfrm>
            <a:off x="709147" y="12641575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marL="0" marR="0" indent="2286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95836D0D-6E6E-C647-A04F-7655E74B96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008733" y="12624637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0" i="0" spc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513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083B-3DA3-314C-BA80-96A6BA0A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0460-B33F-F046-BC19-CD79644AD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175935"/>
            <a:ext cx="10312400" cy="8699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203CD-E13E-8640-B40D-37D6C4813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5200" y="2175935"/>
            <a:ext cx="10312400" cy="8699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464C36-E856-1041-8E2D-FAA5F952E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62674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083B-3DA3-314C-BA80-96A6BA0A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0460-B33F-F046-BC19-CD79644AD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982015"/>
            <a:ext cx="10312400" cy="8699498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203CD-E13E-8640-B40D-37D6C4813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5200" y="2982015"/>
            <a:ext cx="10312400" cy="8699498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464C36-E856-1041-8E2D-FAA5F952E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1A894B-BDC4-754D-84BA-55E6F182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6402" y="2177479"/>
            <a:ext cx="10314080" cy="704270"/>
          </a:xfrm>
        </p:spPr>
        <p:txBody>
          <a:bodyPr lIns="91440" tIns="0" rIns="0" bIns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EF99B3-25EA-2A44-98C7-A6BCF3A62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5200" y="2177479"/>
            <a:ext cx="10314080" cy="704270"/>
          </a:xfrm>
        </p:spPr>
        <p:txBody>
          <a:bodyPr lIns="91440" tIns="0" rIns="0" bIns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</p:spTree>
    <p:extLst>
      <p:ext uri="{BB962C8B-B14F-4D97-AF65-F5344CB8AC3E}">
        <p14:creationId xmlns:p14="http://schemas.microsoft.com/office/powerpoint/2010/main" val="4040495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083B-3DA3-314C-BA80-96A6BA0A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0460-B33F-F046-BC19-CD79644AD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982015"/>
            <a:ext cx="10312400" cy="8699498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203CD-E13E-8640-B40D-37D6C4813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95200" y="2982015"/>
            <a:ext cx="10312400" cy="8699498"/>
          </a:xfrm>
        </p:spPr>
        <p:txBody>
          <a:bodyPr/>
          <a:lstStyle>
            <a:lvl1pPr>
              <a:defRPr sz="4266"/>
            </a:lvl1pPr>
            <a:lvl2pPr>
              <a:defRPr sz="3734"/>
            </a:lvl2pPr>
            <a:lvl3pPr>
              <a:defRPr sz="3200"/>
            </a:lvl3pPr>
            <a:lvl4pPr>
              <a:defRPr sz="2934"/>
            </a:lvl4pPr>
            <a:lvl5pPr>
              <a:defRPr sz="293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464C36-E856-1041-8E2D-FAA5F952E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1A894B-BDC4-754D-84BA-55E6F18248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6402" y="2177479"/>
            <a:ext cx="10314080" cy="704270"/>
          </a:xfrm>
          <a:solidFill>
            <a:schemeClr val="accent2"/>
          </a:solidFill>
          <a:ln>
            <a:noFill/>
          </a:ln>
        </p:spPr>
        <p:txBody>
          <a:bodyPr lIns="91440" tIns="0" rIns="0" bIns="0"/>
          <a:lstStyle>
            <a:lvl1pPr marL="0" indent="0">
              <a:buNone/>
              <a:defRPr sz="4266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EF99B3-25EA-2A44-98C7-A6BCF3A62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5200" y="2177479"/>
            <a:ext cx="10314080" cy="704270"/>
          </a:xfrm>
          <a:solidFill>
            <a:schemeClr val="accent2"/>
          </a:solidFill>
          <a:ln>
            <a:noFill/>
          </a:ln>
        </p:spPr>
        <p:txBody>
          <a:bodyPr lIns="91440" tIns="0" rIns="0" bIns="0"/>
          <a:lstStyle>
            <a:lvl1pPr marL="0" indent="0">
              <a:buNone/>
              <a:defRPr sz="4266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</p:spTree>
    <p:extLst>
      <p:ext uri="{BB962C8B-B14F-4D97-AF65-F5344CB8AC3E}">
        <p14:creationId xmlns:p14="http://schemas.microsoft.com/office/powerpoint/2010/main" val="12017348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2363-A698-A248-B90E-D481E6BA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30CA030-C026-C844-9DA4-9E23926D55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921974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C486-E1E0-DE4B-B01F-ED78C170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BAD875-2548-A142-A9E6-58B67E854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750" y="12655498"/>
            <a:ext cx="17925040" cy="813792"/>
          </a:xfrm>
        </p:spPr>
        <p:txBody>
          <a:bodyPr tIns="0" bIns="0" anchor="b" anchorCtr="0">
            <a:normAutofit/>
          </a:bodyPr>
          <a:lstStyle>
            <a:lvl1pPr marL="1270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3368" algn="l"/>
              </a:tabLst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2pPr>
            <a:lvl3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3pPr>
            <a:lvl4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4pPr>
            <a:lvl5pPr marL="0" indent="0">
              <a:spcAft>
                <a:spcPts val="0"/>
              </a:spcAft>
              <a:buNone/>
              <a:tabLst>
                <a:tab pos="333368" algn="l"/>
              </a:tabLst>
              <a:defRPr sz="1800"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A0311-53F2-5740-A109-8A10072C2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7535" y="2177479"/>
            <a:ext cx="22390102" cy="704270"/>
          </a:xfrm>
        </p:spPr>
        <p:txBody>
          <a:bodyPr lIns="91440" tIns="0" rIns="0" bIns="0"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Subtitle Area</a:t>
            </a:r>
          </a:p>
        </p:txBody>
      </p:sp>
    </p:spTree>
    <p:extLst>
      <p:ext uri="{BB962C8B-B14F-4D97-AF65-F5344CB8AC3E}">
        <p14:creationId xmlns:p14="http://schemas.microsoft.com/office/powerpoint/2010/main" val="2390986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793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E8AC0-61F8-9749-A5FA-728353F79AD0}"/>
              </a:ext>
            </a:extLst>
          </p:cNvPr>
          <p:cNvSpPr txBox="1"/>
          <p:nvPr userDrawn="1"/>
        </p:nvSpPr>
        <p:spPr>
          <a:xfrm>
            <a:off x="960971" y="4314097"/>
            <a:ext cx="22445134" cy="91961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This is the last slide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3737612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4266"/>
            </a:lvl1pPr>
            <a:lvl2pPr marL="1202178" indent="-478334">
              <a:buClr>
                <a:schemeClr val="accent3"/>
              </a:buClr>
              <a:buFont typeface="Calibri" panose="020F0502020204030204" pitchFamily="34" charset="0"/>
              <a:buChar char="−"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3591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M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" y="-10521"/>
            <a:ext cx="24207790" cy="13726522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cxnSp>
        <p:nvCxnSpPr>
          <p:cNvPr id="8" name="Straight Connector 7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5334" y="3389994"/>
            <a:ext cx="19582040" cy="2706008"/>
          </a:xfrm>
        </p:spPr>
        <p:txBody>
          <a:bodyPr lIns="0" r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3" hasCustomPrompt="1"/>
          </p:nvPr>
        </p:nvSpPr>
        <p:spPr>
          <a:xfrm>
            <a:off x="1115334" y="6195465"/>
            <a:ext cx="19582040" cy="4169346"/>
          </a:xfrm>
        </p:spPr>
        <p:txBody>
          <a:bodyPr lIns="0" rIns="0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Presenter’s Name</a:t>
            </a:r>
          </a:p>
          <a:p>
            <a:r>
              <a:rPr lang="en-US"/>
              <a:t>Presenter’s Title</a:t>
            </a:r>
          </a:p>
          <a:p>
            <a:r>
              <a:rPr lang="en-US"/>
              <a:t>Organization, Division or Business Unit</a:t>
            </a:r>
          </a:p>
          <a:p>
            <a:r>
              <a:rPr lang="en-US"/>
              <a:t>Month 00, 2014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171296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106" y="2359477"/>
            <a:ext cx="10728320" cy="3237270"/>
          </a:xfrm>
        </p:spPr>
        <p:txBody>
          <a:bodyPr lIns="0" r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3"/>
          </p:nvPr>
        </p:nvSpPr>
        <p:spPr>
          <a:xfrm>
            <a:off x="13075110" y="5596749"/>
            <a:ext cx="10728320" cy="172208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4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" y="0"/>
            <a:ext cx="12598402" cy="13716000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4670" y="451112"/>
            <a:ext cx="2299448" cy="7620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075107" y="959114"/>
            <a:ext cx="3612694" cy="1174488"/>
          </a:xfr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0"/>
            </a:lvl2pPr>
            <a:lvl3pPr marL="1828754" indent="0">
              <a:buNone/>
              <a:defRPr sz="2400"/>
            </a:lvl3pPr>
            <a:lvl4pPr marL="2743132" indent="0">
              <a:buNone/>
              <a:defRPr sz="2000"/>
            </a:lvl4pPr>
            <a:lvl5pPr marL="3657508" indent="0">
              <a:buNone/>
              <a:defRPr sz="2000"/>
            </a:lvl5pPr>
            <a:lvl6pPr marL="4571886" indent="0">
              <a:buNone/>
              <a:defRPr sz="2000"/>
            </a:lvl6pPr>
            <a:lvl7pPr marL="5486262" indent="0">
              <a:buNone/>
              <a:defRPr sz="2000"/>
            </a:lvl7pPr>
            <a:lvl8pPr marL="6400640" indent="0">
              <a:buNone/>
              <a:defRPr sz="2000"/>
            </a:lvl8pPr>
            <a:lvl9pPr marL="7315018" indent="0">
              <a:buNone/>
              <a:defRPr sz="2000"/>
            </a:lvl9pPr>
          </a:lstStyle>
          <a:p>
            <a:pPr lvl="0"/>
            <a:r>
              <a:rPr lang="en-US"/>
              <a:t>LOGO PLACEHOLDER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3840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3">
            <a:extLst>
              <a:ext uri="{FF2B5EF4-FFF2-40B4-BE49-F238E27FC236}">
                <a16:creationId xmlns:a16="http://schemas.microsoft.com/office/drawing/2014/main" id="{F313CE83-3392-C44F-8DFE-27CBAF7B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152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281C23-3B6E-1E47-9FCC-76CA352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3145536"/>
            <a:ext cx="21031200" cy="2384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635000" indent="0" algn="ctr">
              <a:buNone/>
              <a:defRPr/>
            </a:lvl2pPr>
            <a:lvl3pPr marL="1270000" indent="0" algn="ctr">
              <a:buNone/>
              <a:defRPr/>
            </a:lvl3pPr>
            <a:lvl4pPr marL="1905000" indent="0" algn="ctr">
              <a:buNone/>
              <a:defRPr/>
            </a:lvl4pPr>
            <a:lvl5pPr marL="25400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F26083F-5F08-2941-AC47-08761359D2AD}"/>
              </a:ext>
            </a:extLst>
          </p:cNvPr>
          <p:cNvSpPr txBox="1">
            <a:spLocks/>
          </p:cNvSpPr>
          <p:nvPr userDrawn="1"/>
        </p:nvSpPr>
        <p:spPr>
          <a:xfrm>
            <a:off x="709147" y="12641575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  <a:lvl2pPr marL="0" marR="0" indent="2286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0" marR="0" indent="13716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0" marR="0" indent="16002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0" marR="0" indent="182880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39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BF03C52-DA43-7B4B-95AC-82BFC92CAE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008733" y="12624637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0" i="0" spc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68047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17" name="Rectangle 16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2630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2" y="3419481"/>
            <a:ext cx="21031200" cy="5705474"/>
          </a:xfrm>
        </p:spPr>
        <p:txBody>
          <a:bodyPr anchor="b"/>
          <a:lstStyle>
            <a:lvl1pPr>
              <a:defRPr sz="12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2" y="9178929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5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13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50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88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64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01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1" y="0"/>
            <a:ext cx="24384002" cy="13716000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4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07525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1"/>
            <a:ext cx="10363200" cy="8702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1"/>
            <a:ext cx="10363200" cy="8702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5" name="Rectangle 24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6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7" name="Straight Connector 26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5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9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9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2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2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7" name="Rectangle 26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9" name="Straight Connector 28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36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2" name="Rectangle 21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4980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5835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2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0"/>
            </a:lvl2pPr>
            <a:lvl3pPr marL="1828754" indent="0">
              <a:buNone/>
              <a:defRPr sz="2400"/>
            </a:lvl3pPr>
            <a:lvl4pPr marL="2743132" indent="0">
              <a:buNone/>
              <a:defRPr sz="2000"/>
            </a:lvl4pPr>
            <a:lvl5pPr marL="3657508" indent="0">
              <a:buNone/>
              <a:defRPr sz="2000"/>
            </a:lvl5pPr>
            <a:lvl6pPr marL="4571886" indent="0">
              <a:buNone/>
              <a:defRPr sz="2000"/>
            </a:lvl6pPr>
            <a:lvl7pPr marL="5486262" indent="0">
              <a:buNone/>
              <a:defRPr sz="2000"/>
            </a:lvl7pPr>
            <a:lvl8pPr marL="6400640" indent="0">
              <a:buNone/>
              <a:defRPr sz="2000"/>
            </a:lvl8pPr>
            <a:lvl9pPr marL="7315018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</p:spTree>
    <p:extLst>
      <p:ext uri="{BB962C8B-B14F-4D97-AF65-F5344CB8AC3E}">
        <p14:creationId xmlns:p14="http://schemas.microsoft.com/office/powerpoint/2010/main" val="2792373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378" indent="0">
              <a:buNone/>
              <a:defRPr sz="5600"/>
            </a:lvl2pPr>
            <a:lvl3pPr marL="1828754" indent="0">
              <a:buNone/>
              <a:defRPr sz="4800"/>
            </a:lvl3pPr>
            <a:lvl4pPr marL="2743132" indent="0">
              <a:buNone/>
              <a:defRPr sz="4000"/>
            </a:lvl4pPr>
            <a:lvl5pPr marL="3657508" indent="0">
              <a:buNone/>
              <a:defRPr sz="4000"/>
            </a:lvl5pPr>
            <a:lvl6pPr marL="4571886" indent="0">
              <a:buNone/>
              <a:defRPr sz="4000"/>
            </a:lvl6pPr>
            <a:lvl7pPr marL="5486262" indent="0">
              <a:buNone/>
              <a:defRPr sz="4000"/>
            </a:lvl7pPr>
            <a:lvl8pPr marL="6400640" indent="0">
              <a:buNone/>
              <a:defRPr sz="4000"/>
            </a:lvl8pPr>
            <a:lvl9pPr marL="7315018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2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78" indent="0">
              <a:buNone/>
              <a:defRPr sz="2800"/>
            </a:lvl2pPr>
            <a:lvl3pPr marL="1828754" indent="0">
              <a:buNone/>
              <a:defRPr sz="2400"/>
            </a:lvl3pPr>
            <a:lvl4pPr marL="2743132" indent="0">
              <a:buNone/>
              <a:defRPr sz="2000"/>
            </a:lvl4pPr>
            <a:lvl5pPr marL="3657508" indent="0">
              <a:buNone/>
              <a:defRPr sz="2000"/>
            </a:lvl5pPr>
            <a:lvl6pPr marL="4571886" indent="0">
              <a:buNone/>
              <a:defRPr sz="2000"/>
            </a:lvl6pPr>
            <a:lvl7pPr marL="5486262" indent="0">
              <a:buNone/>
              <a:defRPr sz="2000"/>
            </a:lvl7pPr>
            <a:lvl8pPr marL="6400640" indent="0">
              <a:buNone/>
              <a:defRPr sz="2000"/>
            </a:lvl8pPr>
            <a:lvl9pPr marL="7315018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</p:spTree>
    <p:extLst>
      <p:ext uri="{BB962C8B-B14F-4D97-AF65-F5344CB8AC3E}">
        <p14:creationId xmlns:p14="http://schemas.microsoft.com/office/powerpoint/2010/main" val="10912954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709827" y="496587"/>
            <a:ext cx="21901202" cy="798818"/>
          </a:xfrm>
        </p:spPr>
        <p:txBody>
          <a:bodyPr lIns="0" rIns="0">
            <a:noAutofit/>
          </a:bodyPr>
          <a:lstStyle>
            <a:lvl1pPr>
              <a:defRPr sz="64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063627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4" name="Rectangle 23"/>
          <p:cNvSpPr/>
          <p:nvPr userDrawn="1"/>
        </p:nvSpPr>
        <p:spPr>
          <a:xfrm>
            <a:off x="1322709" y="457203"/>
            <a:ext cx="91438" cy="914402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3600"/>
          </a:p>
        </p:txBody>
      </p:sp>
      <p:sp>
        <p:nvSpPr>
          <p:cNvPr id="25" name="Subtitle 2"/>
          <p:cNvSpPr>
            <a:spLocks noGrp="1"/>
          </p:cNvSpPr>
          <p:nvPr>
            <p:ph type="subTitle" idx="13"/>
          </p:nvPr>
        </p:nvSpPr>
        <p:spPr>
          <a:xfrm>
            <a:off x="1709825" y="1345539"/>
            <a:ext cx="21901202" cy="599602"/>
          </a:xfrm>
        </p:spPr>
        <p:txBody>
          <a:bodyPr lIns="0" tIns="45720" rIns="0" bIns="45720">
            <a:no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14378" indent="0" algn="ctr">
              <a:buNone/>
              <a:defRPr sz="4000"/>
            </a:lvl2pPr>
            <a:lvl3pPr marL="1828754" indent="0" algn="ctr">
              <a:buNone/>
              <a:defRPr sz="3600"/>
            </a:lvl3pPr>
            <a:lvl4pPr marL="2743132" indent="0" algn="ctr">
              <a:buNone/>
              <a:defRPr sz="3200"/>
            </a:lvl4pPr>
            <a:lvl5pPr marL="3657508" indent="0" algn="ctr">
              <a:buNone/>
              <a:defRPr sz="3200"/>
            </a:lvl5pPr>
            <a:lvl6pPr marL="4571886" indent="0" algn="ctr">
              <a:buNone/>
              <a:defRPr sz="3200"/>
            </a:lvl6pPr>
            <a:lvl7pPr marL="5486262" indent="0" algn="ctr">
              <a:buNone/>
              <a:defRPr sz="3200"/>
            </a:lvl7pPr>
            <a:lvl8pPr marL="6400640" indent="0" algn="ctr">
              <a:buNone/>
              <a:defRPr sz="3200"/>
            </a:lvl8pPr>
            <a:lvl9pPr marL="7315018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 bwMode="ltGray">
          <a:xfrm rot="16200000">
            <a:off x="6096000" y="-2286000"/>
            <a:ext cx="0" cy="883920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275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2" y="730253"/>
            <a:ext cx="5257800" cy="116236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2" y="730253"/>
            <a:ext cx="15468600" cy="116236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ltGray">
          <a:xfrm>
            <a:off x="1063627" y="12649200"/>
            <a:ext cx="22250402" cy="0"/>
          </a:xfrm>
          <a:prstGeom prst="line">
            <a:avLst/>
          </a:prstGeom>
          <a:ln w="19050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6" y="12801600"/>
            <a:ext cx="2299448" cy="762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3034627" y="12888395"/>
            <a:ext cx="844550" cy="539062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000" smtClean="0"/>
              <a:pPr/>
              <a:t>‹#›</a:t>
            </a:fld>
            <a:endParaRPr lang="en-US" sz="20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979277" y="12975047"/>
            <a:ext cx="1072832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Copyright © 2020 Axtria and/or its affiliates. All rights reserved.  |  Axtria Confidential – Internal</a:t>
            </a:r>
          </a:p>
        </p:txBody>
      </p:sp>
    </p:spTree>
    <p:extLst>
      <p:ext uri="{BB962C8B-B14F-4D97-AF65-F5344CB8AC3E}">
        <p14:creationId xmlns:p14="http://schemas.microsoft.com/office/powerpoint/2010/main" val="362158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B5A6FF-853E-FC4A-9B06-55E13CB342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4486" y="10372531"/>
            <a:ext cx="5173663" cy="9842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83C87A-EF7C-3247-AE95-791F5A04E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4486" y="9582197"/>
            <a:ext cx="5173663" cy="98425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7486AF63-A49D-6F44-8D55-5E189C6B50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44730" y="5150628"/>
            <a:ext cx="4059936" cy="40599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39A1F45-D67A-1448-84CB-B0EB5A86AF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401151" y="5150628"/>
            <a:ext cx="4059936" cy="40599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44AC0E-1A67-2543-B3DB-ED9D0DB2D0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12372" y="5150628"/>
            <a:ext cx="4059936" cy="40599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DA956-4FC0-9F4B-8542-9ACAC6C1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152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1E676-A79F-A04A-81A0-42E87E044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B11693-E42F-CB42-A82F-5F9C06411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145536"/>
            <a:ext cx="21031200" cy="114682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635000" indent="0" algn="ctr">
              <a:buNone/>
              <a:defRPr/>
            </a:lvl2pPr>
            <a:lvl3pPr marL="1270000" indent="0" algn="ctr">
              <a:buNone/>
              <a:defRPr/>
            </a:lvl3pPr>
            <a:lvl4pPr marL="1905000" indent="0" algn="ctr">
              <a:buNone/>
              <a:defRPr/>
            </a:lvl4pPr>
            <a:lvl5pPr marL="25400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8D0735A-497C-D949-BC45-0F0CA60FFD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5992" y="10372531"/>
            <a:ext cx="5173663" cy="9842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D811CE8-0F77-E84F-8856-6AD81FCB1B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35992" y="9582197"/>
            <a:ext cx="5173663" cy="98425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23ACB4E5-462A-884C-85EB-EC97796225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17498" y="10372531"/>
            <a:ext cx="5173663" cy="9842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E8CA55-516E-CA43-892F-933209BFF7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917498" y="9582197"/>
            <a:ext cx="5173663" cy="98425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4118826904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839" y="5770011"/>
            <a:ext cx="6253978" cy="2072470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rot="5400000">
            <a:off x="17428070" y="6766422"/>
            <a:ext cx="13716000" cy="183160"/>
          </a:xfrm>
          <a:prstGeom prst="rect">
            <a:avLst/>
          </a:prstGeom>
          <a:solidFill>
            <a:srgbClr val="5BC236"/>
          </a:solidFill>
          <a:ln w="9525">
            <a:noFill/>
            <a:miter lim="800000"/>
            <a:headEnd/>
            <a:tailEnd/>
          </a:ln>
        </p:spPr>
        <p:txBody>
          <a:bodyPr wrap="none" lIns="156416" tIns="78214" rIns="156416" bIns="78214" anchor="ctr"/>
          <a:lstStyle>
            <a:defPPr>
              <a:defRPr lang="de-DE"/>
            </a:defPPr>
            <a:lvl1pPr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520700" indent="-63500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041400" indent="-127000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563688" indent="-192088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84388" indent="-255588" algn="l" defTabSz="10414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defTabSz="1779342" eaLnBrk="0" hangingPunct="0">
              <a:defRPr/>
            </a:pPr>
            <a:endParaRPr lang="en-US" sz="3592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577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80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223">
            <a:extLst>
              <a:ext uri="{FF2B5EF4-FFF2-40B4-BE49-F238E27FC236}">
                <a16:creationId xmlns:a16="http://schemas.microsoft.com/office/drawing/2014/main" id="{9E4EA80B-C414-CB45-83FF-FC5E8F31852B}"/>
              </a:ext>
            </a:extLst>
          </p:cNvPr>
          <p:cNvSpPr/>
          <p:nvPr userDrawn="1"/>
        </p:nvSpPr>
        <p:spPr>
          <a:xfrm>
            <a:off x="4546069" y="5910681"/>
            <a:ext cx="283770" cy="283770"/>
          </a:xfrm>
          <a:prstGeom prst="ellipse">
            <a:avLst/>
          </a:prstGeom>
          <a:solidFill>
            <a:srgbClr val="8720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A7C5E3-E9D9-9B41-9B04-ECE43F5FD383}"/>
              </a:ext>
            </a:extLst>
          </p:cNvPr>
          <p:cNvGrpSpPr/>
          <p:nvPr userDrawn="1"/>
        </p:nvGrpSpPr>
        <p:grpSpPr>
          <a:xfrm>
            <a:off x="2662667" y="7439802"/>
            <a:ext cx="18985773" cy="934708"/>
            <a:chOff x="2662667" y="7439802"/>
            <a:chExt cx="18985773" cy="934708"/>
          </a:xfrm>
          <a:gradFill>
            <a:gsLst>
              <a:gs pos="0">
                <a:srgbClr val="73135C"/>
              </a:gs>
              <a:gs pos="100000">
                <a:srgbClr val="F3801F"/>
              </a:gs>
            </a:gsLst>
            <a:lin ang="3000000" scaled="0"/>
          </a:gradFill>
        </p:grpSpPr>
        <p:sp>
          <p:nvSpPr>
            <p:cNvPr id="53" name="Shape 224">
              <a:extLst>
                <a:ext uri="{FF2B5EF4-FFF2-40B4-BE49-F238E27FC236}">
                  <a16:creationId xmlns:a16="http://schemas.microsoft.com/office/drawing/2014/main" id="{A8CF4505-E86F-EF40-BDC5-C3870AC46334}"/>
                </a:ext>
              </a:extLst>
            </p:cNvPr>
            <p:cNvSpPr/>
            <p:nvPr userDrawn="1"/>
          </p:nvSpPr>
          <p:spPr>
            <a:xfrm>
              <a:off x="2662667" y="7439802"/>
              <a:ext cx="3948974" cy="93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01" y="0"/>
                  </a:lnTo>
                  <a:lnTo>
                    <a:pt x="21600" y="10536"/>
                  </a:lnTo>
                  <a:lnTo>
                    <a:pt x="19501" y="21600"/>
                  </a:lnTo>
                  <a:lnTo>
                    <a:pt x="0" y="21600"/>
                  </a:lnTo>
                  <a:lnTo>
                    <a:pt x="2084" y="10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>
                <a:spcBef>
                  <a:spcPts val="0"/>
                </a:spcBef>
                <a:defRPr sz="3200" spc="64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54" name="Shape 225">
              <a:extLst>
                <a:ext uri="{FF2B5EF4-FFF2-40B4-BE49-F238E27FC236}">
                  <a16:creationId xmlns:a16="http://schemas.microsoft.com/office/drawing/2014/main" id="{A006D14E-190C-7E49-A156-F17DF2FCF283}"/>
                </a:ext>
              </a:extLst>
            </p:cNvPr>
            <p:cNvSpPr/>
            <p:nvPr userDrawn="1"/>
          </p:nvSpPr>
          <p:spPr>
            <a:xfrm>
              <a:off x="6421868" y="7439802"/>
              <a:ext cx="3948973" cy="93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01" y="0"/>
                  </a:lnTo>
                  <a:lnTo>
                    <a:pt x="21600" y="10536"/>
                  </a:lnTo>
                  <a:lnTo>
                    <a:pt x="19501" y="21600"/>
                  </a:lnTo>
                  <a:lnTo>
                    <a:pt x="0" y="21600"/>
                  </a:lnTo>
                  <a:lnTo>
                    <a:pt x="2084" y="10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>
                <a:spcBef>
                  <a:spcPts val="0"/>
                </a:spcBef>
                <a:defRPr sz="3200" spc="64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55" name="Shape 226">
              <a:extLst>
                <a:ext uri="{FF2B5EF4-FFF2-40B4-BE49-F238E27FC236}">
                  <a16:creationId xmlns:a16="http://schemas.microsoft.com/office/drawing/2014/main" id="{BEBC285B-2D2A-0E4C-BFFC-B30AB270C81F}"/>
                </a:ext>
              </a:extLst>
            </p:cNvPr>
            <p:cNvSpPr/>
            <p:nvPr userDrawn="1"/>
          </p:nvSpPr>
          <p:spPr>
            <a:xfrm>
              <a:off x="10181067" y="7439802"/>
              <a:ext cx="3948974" cy="93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01" y="0"/>
                  </a:lnTo>
                  <a:lnTo>
                    <a:pt x="21600" y="10536"/>
                  </a:lnTo>
                  <a:lnTo>
                    <a:pt x="19501" y="21600"/>
                  </a:lnTo>
                  <a:lnTo>
                    <a:pt x="0" y="21600"/>
                  </a:lnTo>
                  <a:lnTo>
                    <a:pt x="2084" y="10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>
                <a:spcBef>
                  <a:spcPts val="0"/>
                </a:spcBef>
                <a:defRPr sz="3200" spc="64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56" name="Shape 227">
              <a:extLst>
                <a:ext uri="{FF2B5EF4-FFF2-40B4-BE49-F238E27FC236}">
                  <a16:creationId xmlns:a16="http://schemas.microsoft.com/office/drawing/2014/main" id="{07AD1763-C257-9645-ADE3-F18CFF44D281}"/>
                </a:ext>
              </a:extLst>
            </p:cNvPr>
            <p:cNvSpPr/>
            <p:nvPr userDrawn="1"/>
          </p:nvSpPr>
          <p:spPr>
            <a:xfrm>
              <a:off x="13923334" y="7439802"/>
              <a:ext cx="3948974" cy="93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01" y="0"/>
                  </a:lnTo>
                  <a:lnTo>
                    <a:pt x="21600" y="10536"/>
                  </a:lnTo>
                  <a:lnTo>
                    <a:pt x="19501" y="21600"/>
                  </a:lnTo>
                  <a:lnTo>
                    <a:pt x="0" y="21600"/>
                  </a:lnTo>
                  <a:lnTo>
                    <a:pt x="2084" y="10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>
                <a:spcBef>
                  <a:spcPts val="0"/>
                </a:spcBef>
                <a:defRPr sz="3200" spc="64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57" name="Shape 228">
              <a:extLst>
                <a:ext uri="{FF2B5EF4-FFF2-40B4-BE49-F238E27FC236}">
                  <a16:creationId xmlns:a16="http://schemas.microsoft.com/office/drawing/2014/main" id="{43250596-E844-3D48-8CF2-E4C577C280DB}"/>
                </a:ext>
              </a:extLst>
            </p:cNvPr>
            <p:cNvSpPr/>
            <p:nvPr userDrawn="1"/>
          </p:nvSpPr>
          <p:spPr>
            <a:xfrm>
              <a:off x="17699466" y="7439802"/>
              <a:ext cx="3948974" cy="93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01" y="0"/>
                  </a:lnTo>
                  <a:lnTo>
                    <a:pt x="21600" y="10536"/>
                  </a:lnTo>
                  <a:lnTo>
                    <a:pt x="19501" y="21600"/>
                  </a:lnTo>
                  <a:lnTo>
                    <a:pt x="0" y="21600"/>
                  </a:lnTo>
                  <a:lnTo>
                    <a:pt x="2084" y="108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algn="ctr">
                <a:spcBef>
                  <a:spcPts val="0"/>
                </a:spcBef>
                <a:defRPr sz="3200" spc="64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sp>
        <p:nvSpPr>
          <p:cNvPr id="58" name="Shape 229">
            <a:extLst>
              <a:ext uri="{FF2B5EF4-FFF2-40B4-BE49-F238E27FC236}">
                <a16:creationId xmlns:a16="http://schemas.microsoft.com/office/drawing/2014/main" id="{A109BA25-4B0A-0945-AACB-F400E2F132C5}"/>
              </a:ext>
            </a:extLst>
          </p:cNvPr>
          <p:cNvSpPr/>
          <p:nvPr userDrawn="1"/>
        </p:nvSpPr>
        <p:spPr>
          <a:xfrm flipV="1">
            <a:off x="4637154" y="6241402"/>
            <a:ext cx="1" cy="1097280"/>
          </a:xfrm>
          <a:prstGeom prst="line">
            <a:avLst/>
          </a:prstGeom>
          <a:ln w="25400" cap="rnd">
            <a:solidFill>
              <a:srgbClr val="919191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59" name="Shape 230">
            <a:extLst>
              <a:ext uri="{FF2B5EF4-FFF2-40B4-BE49-F238E27FC236}">
                <a16:creationId xmlns:a16="http://schemas.microsoft.com/office/drawing/2014/main" id="{D0C593BF-9B50-C041-8720-BC67EB0EAC67}"/>
              </a:ext>
            </a:extLst>
          </p:cNvPr>
          <p:cNvSpPr/>
          <p:nvPr userDrawn="1"/>
        </p:nvSpPr>
        <p:spPr>
          <a:xfrm rot="16200000">
            <a:off x="8254469" y="9619861"/>
            <a:ext cx="283770" cy="283770"/>
          </a:xfrm>
          <a:prstGeom prst="ellipse">
            <a:avLst/>
          </a:prstGeom>
          <a:solidFill>
            <a:srgbClr val="8720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0" name="Shape 231">
            <a:extLst>
              <a:ext uri="{FF2B5EF4-FFF2-40B4-BE49-F238E27FC236}">
                <a16:creationId xmlns:a16="http://schemas.microsoft.com/office/drawing/2014/main" id="{4ABC7E7C-85E6-9A4A-B3F7-0B5A90C087A1}"/>
              </a:ext>
            </a:extLst>
          </p:cNvPr>
          <p:cNvSpPr/>
          <p:nvPr userDrawn="1"/>
        </p:nvSpPr>
        <p:spPr>
          <a:xfrm flipV="1">
            <a:off x="8396353" y="8475630"/>
            <a:ext cx="0" cy="1097280"/>
          </a:xfrm>
          <a:prstGeom prst="line">
            <a:avLst/>
          </a:prstGeom>
          <a:ln w="25400" cap="rnd">
            <a:solidFill>
              <a:srgbClr val="919191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5" name="Shape 236">
            <a:extLst>
              <a:ext uri="{FF2B5EF4-FFF2-40B4-BE49-F238E27FC236}">
                <a16:creationId xmlns:a16="http://schemas.microsoft.com/office/drawing/2014/main" id="{E9A3A5B5-63CC-6644-B3CE-669654915C37}"/>
              </a:ext>
            </a:extLst>
          </p:cNvPr>
          <p:cNvSpPr/>
          <p:nvPr userDrawn="1"/>
        </p:nvSpPr>
        <p:spPr>
          <a:xfrm>
            <a:off x="11945936" y="5910681"/>
            <a:ext cx="283770" cy="283770"/>
          </a:xfrm>
          <a:prstGeom prst="ellipse">
            <a:avLst/>
          </a:prstGeom>
          <a:solidFill>
            <a:srgbClr val="8720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6" name="Shape 237">
            <a:extLst>
              <a:ext uri="{FF2B5EF4-FFF2-40B4-BE49-F238E27FC236}">
                <a16:creationId xmlns:a16="http://schemas.microsoft.com/office/drawing/2014/main" id="{AD285979-783A-7B4A-9A2A-6FAF08B6E769}"/>
              </a:ext>
            </a:extLst>
          </p:cNvPr>
          <p:cNvSpPr/>
          <p:nvPr userDrawn="1"/>
        </p:nvSpPr>
        <p:spPr>
          <a:xfrm flipV="1">
            <a:off x="12037020" y="6241402"/>
            <a:ext cx="0" cy="1097280"/>
          </a:xfrm>
          <a:prstGeom prst="line">
            <a:avLst/>
          </a:prstGeom>
          <a:ln w="25400" cap="rnd">
            <a:solidFill>
              <a:srgbClr val="919191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9" name="Shape 240">
            <a:extLst>
              <a:ext uri="{FF2B5EF4-FFF2-40B4-BE49-F238E27FC236}">
                <a16:creationId xmlns:a16="http://schemas.microsoft.com/office/drawing/2014/main" id="{41C7B0FA-0B3D-F446-84F3-59DD598E9BCA}"/>
              </a:ext>
            </a:extLst>
          </p:cNvPr>
          <p:cNvSpPr/>
          <p:nvPr userDrawn="1"/>
        </p:nvSpPr>
        <p:spPr>
          <a:xfrm>
            <a:off x="19345803" y="5910681"/>
            <a:ext cx="283770" cy="283770"/>
          </a:xfrm>
          <a:prstGeom prst="ellipse">
            <a:avLst/>
          </a:prstGeom>
          <a:solidFill>
            <a:srgbClr val="8720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70" name="Shape 241">
            <a:extLst>
              <a:ext uri="{FF2B5EF4-FFF2-40B4-BE49-F238E27FC236}">
                <a16:creationId xmlns:a16="http://schemas.microsoft.com/office/drawing/2014/main" id="{77B1B754-F7C1-3040-A5EF-3729FA9B7E70}"/>
              </a:ext>
            </a:extLst>
          </p:cNvPr>
          <p:cNvSpPr/>
          <p:nvPr userDrawn="1"/>
        </p:nvSpPr>
        <p:spPr>
          <a:xfrm flipV="1">
            <a:off x="19436887" y="6241402"/>
            <a:ext cx="0" cy="1097280"/>
          </a:xfrm>
          <a:prstGeom prst="line">
            <a:avLst/>
          </a:prstGeom>
          <a:ln w="25400" cap="rnd">
            <a:solidFill>
              <a:srgbClr val="919191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73" name="Shape 244">
            <a:extLst>
              <a:ext uri="{FF2B5EF4-FFF2-40B4-BE49-F238E27FC236}">
                <a16:creationId xmlns:a16="http://schemas.microsoft.com/office/drawing/2014/main" id="{391300C2-D6D3-3748-A3C8-0D8CAC113199}"/>
              </a:ext>
            </a:extLst>
          </p:cNvPr>
          <p:cNvSpPr/>
          <p:nvPr userDrawn="1"/>
        </p:nvSpPr>
        <p:spPr>
          <a:xfrm rot="16200000">
            <a:off x="15688203" y="9619861"/>
            <a:ext cx="283770" cy="283770"/>
          </a:xfrm>
          <a:prstGeom prst="ellipse">
            <a:avLst/>
          </a:prstGeom>
          <a:solidFill>
            <a:srgbClr val="87205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74" name="Shape 245">
            <a:extLst>
              <a:ext uri="{FF2B5EF4-FFF2-40B4-BE49-F238E27FC236}">
                <a16:creationId xmlns:a16="http://schemas.microsoft.com/office/drawing/2014/main" id="{0A60A44B-3154-1B41-BA30-F08B7CF01FED}"/>
              </a:ext>
            </a:extLst>
          </p:cNvPr>
          <p:cNvSpPr/>
          <p:nvPr userDrawn="1"/>
        </p:nvSpPr>
        <p:spPr>
          <a:xfrm flipV="1">
            <a:off x="15830087" y="8475630"/>
            <a:ext cx="0" cy="1097280"/>
          </a:xfrm>
          <a:prstGeom prst="line">
            <a:avLst/>
          </a:prstGeom>
          <a:ln w="25400" cap="rnd">
            <a:solidFill>
              <a:srgbClr val="919191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DA956-4FC0-9F4B-8542-9ACAC6C1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152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B6D2D7CE-761D-454C-803C-E5596078FF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1329" y="3678085"/>
            <a:ext cx="2743200" cy="685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8720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E4B8137-77C9-0B40-B229-5206F07E0F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1328" y="4257925"/>
            <a:ext cx="4389120" cy="13583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18">
            <a:extLst>
              <a:ext uri="{FF2B5EF4-FFF2-40B4-BE49-F238E27FC236}">
                <a16:creationId xmlns:a16="http://schemas.microsoft.com/office/drawing/2014/main" id="{ABB85FC6-23E8-C343-8D6C-0685AFF0F6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72729" y="3678085"/>
            <a:ext cx="2743200" cy="685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8720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025E80FD-D736-4843-916F-55B108519D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72728" y="4257925"/>
            <a:ext cx="4389120" cy="13583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18">
            <a:extLst>
              <a:ext uri="{FF2B5EF4-FFF2-40B4-BE49-F238E27FC236}">
                <a16:creationId xmlns:a16="http://schemas.microsoft.com/office/drawing/2014/main" id="{6E16837A-27DB-C142-9FFF-C5D99F4ACF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64129" y="3678085"/>
            <a:ext cx="2743200" cy="685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8720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BA80B6AD-04FC-8240-AA99-1FCCECE62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964128" y="4257925"/>
            <a:ext cx="4389120" cy="13583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18">
            <a:extLst>
              <a:ext uri="{FF2B5EF4-FFF2-40B4-BE49-F238E27FC236}">
                <a16:creationId xmlns:a16="http://schemas.microsoft.com/office/drawing/2014/main" id="{F352DDFD-B900-F14C-A67B-675DA20E5C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89729" y="10105066"/>
            <a:ext cx="2743200" cy="685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8720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3FA3E033-E70A-3D43-8640-50657A6384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89728" y="10684906"/>
            <a:ext cx="4389120" cy="13583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Text Placeholder 18">
            <a:extLst>
              <a:ext uri="{FF2B5EF4-FFF2-40B4-BE49-F238E27FC236}">
                <a16:creationId xmlns:a16="http://schemas.microsoft.com/office/drawing/2014/main" id="{3A3323CF-09AE-A141-8B05-E4046A8029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281129" y="10105066"/>
            <a:ext cx="2743200" cy="685294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8720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3787085A-087C-4242-A048-5FECC95F2A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281128" y="10684906"/>
            <a:ext cx="4389120" cy="13583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B12386C4-232F-E445-91DF-58D439C94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008733" y="12624637"/>
            <a:ext cx="633187" cy="471924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0548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F83C87A-EF7C-3247-AE95-791F5A04E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0957" y="9041404"/>
            <a:ext cx="5760720" cy="919611"/>
          </a:xfrm>
        </p:spPr>
        <p:txBody>
          <a:bodyPr>
            <a:spAutoFit/>
          </a:bodyPr>
          <a:lstStyle>
            <a:lvl1pPr marL="0" indent="0" algn="ctr">
              <a:buNone/>
              <a:defRPr sz="48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B5A6FF-853E-FC4A-9B06-55E13CB342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91001" y="10028373"/>
            <a:ext cx="5730676" cy="9842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DA956-4FC0-9F4B-8542-9ACAC6C1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152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71E676-A79F-A04A-81A0-42E87E044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EB11693-E42F-CB42-A82F-5F9C06411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3145536"/>
            <a:ext cx="21031200" cy="129195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635000" indent="0" algn="ctr">
              <a:buNone/>
              <a:defRPr/>
            </a:lvl2pPr>
            <a:lvl3pPr marL="1270000" indent="0" algn="ctr">
              <a:buNone/>
              <a:defRPr/>
            </a:lvl3pPr>
            <a:lvl4pPr marL="1905000" indent="0" algn="ctr">
              <a:buNone/>
              <a:defRPr/>
            </a:lvl4pPr>
            <a:lvl5pPr marL="25400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Shape 78">
            <a:extLst>
              <a:ext uri="{FF2B5EF4-FFF2-40B4-BE49-F238E27FC236}">
                <a16:creationId xmlns:a16="http://schemas.microsoft.com/office/drawing/2014/main" id="{B8A20A5C-82F5-EC41-B004-0CC8C7CAC45B}"/>
              </a:ext>
            </a:extLst>
          </p:cNvPr>
          <p:cNvSpPr/>
          <p:nvPr userDrawn="1"/>
        </p:nvSpPr>
        <p:spPr>
          <a:xfrm>
            <a:off x="4161680" y="4988165"/>
            <a:ext cx="3559275" cy="3559275"/>
          </a:xfrm>
          <a:prstGeom prst="ellipse">
            <a:avLst/>
          </a:prstGeom>
          <a:gradFill>
            <a:gsLst>
              <a:gs pos="0">
                <a:srgbClr val="87215D"/>
              </a:gs>
              <a:gs pos="100000">
                <a:srgbClr val="F3801F"/>
              </a:gs>
            </a:gsLst>
            <a:lin ang="54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C44AC0E-1A67-2543-B3DB-ED9D0DB2D0F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52597" y="5579082"/>
            <a:ext cx="2377440" cy="2377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D426099E-01FF-2D45-BDBB-1F220A4E7F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6522" y="9041404"/>
            <a:ext cx="5760720" cy="919611"/>
          </a:xfrm>
        </p:spPr>
        <p:txBody>
          <a:bodyPr>
            <a:spAutoFit/>
          </a:bodyPr>
          <a:lstStyle>
            <a:lvl1pPr marL="0" indent="0" algn="ctr">
              <a:buNone/>
              <a:defRPr sz="48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6" name="Text Placeholder 18">
            <a:extLst>
              <a:ext uri="{FF2B5EF4-FFF2-40B4-BE49-F238E27FC236}">
                <a16:creationId xmlns:a16="http://schemas.microsoft.com/office/drawing/2014/main" id="{F04140E5-5749-9748-B554-20C26AE50A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56566" y="10028373"/>
            <a:ext cx="5730676" cy="9842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Shape 78">
            <a:extLst>
              <a:ext uri="{FF2B5EF4-FFF2-40B4-BE49-F238E27FC236}">
                <a16:creationId xmlns:a16="http://schemas.microsoft.com/office/drawing/2014/main" id="{53A4E095-F5F0-1B43-A8A1-890C01CA7312}"/>
              </a:ext>
            </a:extLst>
          </p:cNvPr>
          <p:cNvSpPr/>
          <p:nvPr userDrawn="1"/>
        </p:nvSpPr>
        <p:spPr>
          <a:xfrm>
            <a:off x="10427245" y="4988165"/>
            <a:ext cx="3559275" cy="3559275"/>
          </a:xfrm>
          <a:prstGeom prst="ellipse">
            <a:avLst/>
          </a:prstGeom>
          <a:gradFill>
            <a:gsLst>
              <a:gs pos="0">
                <a:srgbClr val="87215D"/>
              </a:gs>
              <a:gs pos="100000">
                <a:srgbClr val="F3801F"/>
              </a:gs>
            </a:gsLst>
            <a:lin ang="54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58" name="Picture Placeholder 14">
            <a:extLst>
              <a:ext uri="{FF2B5EF4-FFF2-40B4-BE49-F238E27FC236}">
                <a16:creationId xmlns:a16="http://schemas.microsoft.com/office/drawing/2014/main" id="{DE79FA50-DD05-C24C-8D11-5E49C957DAAB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1018162" y="5579082"/>
            <a:ext cx="2377440" cy="2377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icon</a:t>
            </a:r>
          </a:p>
        </p:txBody>
      </p:sp>
      <p:sp>
        <p:nvSpPr>
          <p:cNvPr id="59" name="Text Placeholder 18">
            <a:extLst>
              <a:ext uri="{FF2B5EF4-FFF2-40B4-BE49-F238E27FC236}">
                <a16:creationId xmlns:a16="http://schemas.microsoft.com/office/drawing/2014/main" id="{8C8BE80D-E673-264F-B0C5-0DB02914DB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562324" y="9041404"/>
            <a:ext cx="5760720" cy="919611"/>
          </a:xfrm>
        </p:spPr>
        <p:txBody>
          <a:bodyPr>
            <a:spAutoFit/>
          </a:bodyPr>
          <a:lstStyle>
            <a:lvl1pPr marL="0" indent="0" algn="ctr">
              <a:buNone/>
              <a:defRPr sz="4800">
                <a:solidFill>
                  <a:srgbClr val="87205B"/>
                </a:solidFill>
                <a:latin typeface="+mj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0" name="Text Placeholder 18">
            <a:extLst>
              <a:ext uri="{FF2B5EF4-FFF2-40B4-BE49-F238E27FC236}">
                <a16:creationId xmlns:a16="http://schemas.microsoft.com/office/drawing/2014/main" id="{451FE280-4341-204F-8F3A-9FE73C2FA9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592368" y="10028373"/>
            <a:ext cx="5730676" cy="9842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Shape 78">
            <a:extLst>
              <a:ext uri="{FF2B5EF4-FFF2-40B4-BE49-F238E27FC236}">
                <a16:creationId xmlns:a16="http://schemas.microsoft.com/office/drawing/2014/main" id="{AD65D7CD-FBF5-E04B-840B-F96A0DA5608A}"/>
              </a:ext>
            </a:extLst>
          </p:cNvPr>
          <p:cNvSpPr/>
          <p:nvPr userDrawn="1"/>
        </p:nvSpPr>
        <p:spPr>
          <a:xfrm>
            <a:off x="16663047" y="4988165"/>
            <a:ext cx="3559275" cy="3559275"/>
          </a:xfrm>
          <a:prstGeom prst="ellipse">
            <a:avLst/>
          </a:prstGeom>
          <a:gradFill>
            <a:gsLst>
              <a:gs pos="0">
                <a:srgbClr val="87215D"/>
              </a:gs>
              <a:gs pos="100000">
                <a:srgbClr val="F3801F"/>
              </a:gs>
            </a:gsLst>
            <a:lin ang="54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A013C8A7-168A-CA42-B28D-46563B00A2B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17253964" y="5579082"/>
            <a:ext cx="2377440" cy="2377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9457597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8253DB-844B-2B4B-AA13-D98BC043A4E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24384000" cy="13713857"/>
          </a:xfrm>
          <a:prstGeom prst="rect">
            <a:avLst/>
          </a:prstGeom>
        </p:spPr>
      </p:pic>
      <p:sp>
        <p:nvSpPr>
          <p:cNvPr id="2" name="Shape 2"/>
          <p:cNvSpPr/>
          <p:nvPr/>
        </p:nvSpPr>
        <p:spPr>
          <a:xfrm>
            <a:off x="21943052" y="12477314"/>
            <a:ext cx="764548" cy="764548"/>
          </a:xfrm>
          <a:prstGeom prst="ellipse">
            <a:avLst/>
          </a:prstGeom>
          <a:solidFill>
            <a:srgbClr val="87215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 spc="64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22008733" y="12624637"/>
            <a:ext cx="63318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0" i="0" spc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ontserra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A04E4294-1D20-A647-AEBC-D9C767C4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65557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90AFBCC-4CC3-334F-8784-7F8B5BA1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760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0E168CA-0E8C-324C-9576-93A81EA14D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76400" y="12481560"/>
            <a:ext cx="3136439" cy="48950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59" r:id="rId3"/>
    <p:sldLayoutId id="2147483655" r:id="rId4"/>
    <p:sldLayoutId id="2147483652" r:id="rId5"/>
    <p:sldLayoutId id="2147483651" r:id="rId6"/>
    <p:sldLayoutId id="2147483654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49" r:id="rId14"/>
    <p:sldLayoutId id="2147483656" r:id="rId15"/>
    <p:sldLayoutId id="2147483665" r:id="rId16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US" sz="7200" b="0" i="0" u="none" strike="noStrike" kern="1200" cap="none" spc="0" baseline="0" dirty="0">
          <a:ln>
            <a:noFill/>
          </a:ln>
          <a:solidFill>
            <a:schemeClr val="bg1">
              <a:lumMod val="75000"/>
              <a:lumOff val="25000"/>
            </a:schemeClr>
          </a:solidFill>
          <a:uFillTx/>
          <a:latin typeface="Corbel" panose="020B0503020204020204" pitchFamily="34" charset="0"/>
          <a:ea typeface="+mj-ea"/>
          <a:cs typeface="+mj-cs"/>
          <a:sym typeface="Montserrat Semi Bold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all" spc="3040" baseline="0">
          <a:ln>
            <a:noFill/>
          </a:ln>
          <a:solidFill>
            <a:srgbClr val="333333"/>
          </a:solidFill>
          <a:uFillTx/>
          <a:latin typeface="+mj-lt"/>
          <a:ea typeface="+mj-ea"/>
          <a:cs typeface="+mj-cs"/>
          <a:sym typeface="Montserrat Semi Bold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all" spc="3040" baseline="0">
          <a:ln>
            <a:noFill/>
          </a:ln>
          <a:solidFill>
            <a:srgbClr val="333333"/>
          </a:solidFill>
          <a:uFillTx/>
          <a:latin typeface="+mj-lt"/>
          <a:ea typeface="+mj-ea"/>
          <a:cs typeface="+mj-cs"/>
          <a:sym typeface="Montserrat Semi Bold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all" spc="3040" baseline="0">
          <a:ln>
            <a:noFill/>
          </a:ln>
          <a:solidFill>
            <a:srgbClr val="333333"/>
          </a:solidFill>
          <a:uFillTx/>
          <a:latin typeface="+mj-lt"/>
          <a:ea typeface="+mj-ea"/>
          <a:cs typeface="+mj-cs"/>
          <a:sym typeface="Montserrat Semi Bold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all" spc="3040" baseline="0">
          <a:ln>
            <a:noFill/>
          </a:ln>
          <a:solidFill>
            <a:srgbClr val="333333"/>
          </a:solidFill>
          <a:uFillTx/>
          <a:latin typeface="+mj-lt"/>
          <a:ea typeface="+mj-ea"/>
          <a:cs typeface="+mj-cs"/>
          <a:sym typeface="Montserrat Semi Bold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all" spc="3040" baseline="0">
          <a:ln>
            <a:noFill/>
          </a:ln>
          <a:solidFill>
            <a:srgbClr val="333333"/>
          </a:solidFill>
          <a:uFillTx/>
          <a:latin typeface="+mj-lt"/>
          <a:ea typeface="+mj-ea"/>
          <a:cs typeface="+mj-cs"/>
          <a:sym typeface="Montserrat Semi Bold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all" spc="3040" baseline="0">
          <a:ln>
            <a:noFill/>
          </a:ln>
          <a:solidFill>
            <a:srgbClr val="333333"/>
          </a:solidFill>
          <a:uFillTx/>
          <a:latin typeface="+mj-lt"/>
          <a:ea typeface="+mj-ea"/>
          <a:cs typeface="+mj-cs"/>
          <a:sym typeface="Montserrat Semi Bold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all" spc="3040" baseline="0">
          <a:ln>
            <a:noFill/>
          </a:ln>
          <a:solidFill>
            <a:srgbClr val="333333"/>
          </a:solidFill>
          <a:uFillTx/>
          <a:latin typeface="+mj-lt"/>
          <a:ea typeface="+mj-ea"/>
          <a:cs typeface="+mj-cs"/>
          <a:sym typeface="Montserrat Semi Bold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all" spc="3040" baseline="0">
          <a:ln>
            <a:noFill/>
          </a:ln>
          <a:solidFill>
            <a:srgbClr val="333333"/>
          </a:solidFill>
          <a:uFillTx/>
          <a:latin typeface="+mj-lt"/>
          <a:ea typeface="+mj-ea"/>
          <a:cs typeface="+mj-cs"/>
          <a:sym typeface="Montserrat Semi Bold"/>
        </a:defRPr>
      </a:lvl9pPr>
    </p:titleStyle>
    <p:bodyStyle>
      <a:lvl1pPr marL="244230" marR="0" indent="-244230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39" baseline="0">
          <a:ln>
            <a:noFill/>
          </a:ln>
          <a:solidFill>
            <a:schemeClr val="bg1">
              <a:lumMod val="50000"/>
              <a:lumOff val="50000"/>
            </a:schemeClr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Montserrat Light"/>
        </a:defRPr>
      </a:lvl1pPr>
      <a:lvl2pPr marL="879230" marR="0" indent="-244230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39" baseline="0">
          <a:ln>
            <a:noFill/>
          </a:ln>
          <a:solidFill>
            <a:schemeClr val="bg1">
              <a:lumMod val="50000"/>
              <a:lumOff val="50000"/>
            </a:schemeClr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Montserrat Light"/>
        </a:defRPr>
      </a:lvl2pPr>
      <a:lvl3pPr marL="1514230" marR="0" indent="-244230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39" baseline="0">
          <a:ln>
            <a:noFill/>
          </a:ln>
          <a:solidFill>
            <a:schemeClr val="bg1">
              <a:lumMod val="50000"/>
              <a:lumOff val="50000"/>
            </a:schemeClr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Montserrat Light"/>
        </a:defRPr>
      </a:lvl3pPr>
      <a:lvl4pPr marL="2149230" marR="0" indent="-244230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39" baseline="0">
          <a:ln>
            <a:noFill/>
          </a:ln>
          <a:solidFill>
            <a:schemeClr val="bg1">
              <a:lumMod val="50000"/>
              <a:lumOff val="50000"/>
            </a:schemeClr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Montserrat Light"/>
        </a:defRPr>
      </a:lvl4pPr>
      <a:lvl5pPr marL="2784230" marR="0" indent="-244230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39" baseline="0">
          <a:ln>
            <a:noFill/>
          </a:ln>
          <a:solidFill>
            <a:schemeClr val="bg1">
              <a:lumMod val="50000"/>
              <a:lumOff val="50000"/>
            </a:schemeClr>
          </a:solidFill>
          <a:uFillTx/>
          <a:latin typeface="Corbel" panose="020B0503020204020204" pitchFamily="34" charset="0"/>
          <a:ea typeface="Corbel" panose="020B0503020204020204" pitchFamily="34" charset="0"/>
          <a:cs typeface="Corbel" panose="020B0503020204020204" pitchFamily="34" charset="0"/>
          <a:sym typeface="Montserrat Light"/>
        </a:defRPr>
      </a:lvl5pPr>
      <a:lvl6pPr marL="3419230" marR="0" indent="-244230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39" baseline="0">
          <a:ln>
            <a:noFill/>
          </a:ln>
          <a:solidFill>
            <a:srgbClr val="919191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4054230" marR="0" indent="-244230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39" baseline="0">
          <a:ln>
            <a:noFill/>
          </a:ln>
          <a:solidFill>
            <a:srgbClr val="919191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4689230" marR="0" indent="-244230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39" baseline="0">
          <a:ln>
            <a:noFill/>
          </a:ln>
          <a:solidFill>
            <a:srgbClr val="919191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5324230" marR="0" indent="-244230" algn="l" defTabSz="825500" latinLnBrk="0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39" baseline="0">
          <a:ln>
            <a:noFill/>
          </a:ln>
          <a:solidFill>
            <a:srgbClr val="919191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352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DB6BE-C668-B24F-A38B-8D447366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2E013-5DE7-8944-8CBC-415FC09DC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230" y="2176424"/>
            <a:ext cx="22385168" cy="1019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Bildobjekt 11" descr="Oncopeptides-logo-RGB-2.png">
            <a:extLst>
              <a:ext uri="{FF2B5EF4-FFF2-40B4-BE49-F238E27FC236}">
                <a16:creationId xmlns:a16="http://schemas.microsoft.com/office/drawing/2014/main" id="{C1EA69D6-9ED3-E440-B277-673BA78F2B2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091" y="12683780"/>
            <a:ext cx="4206910" cy="8488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111C12-1448-8244-B9BB-26CE8E1EF136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34914" y="12809134"/>
            <a:ext cx="7872" cy="609600"/>
          </a:xfrm>
          <a:prstGeom prst="line">
            <a:avLst/>
          </a:prstGeom>
          <a:ln w="12700" cmpd="sng">
            <a:solidFill>
              <a:srgbClr val="EE7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FDC8A0-2036-6C46-8778-622BA9A30B95}"/>
              </a:ext>
            </a:extLst>
          </p:cNvPr>
          <p:cNvSpPr txBox="1"/>
          <p:nvPr userDrawn="1"/>
        </p:nvSpPr>
        <p:spPr>
          <a:xfrm>
            <a:off x="23179851" y="12748922"/>
            <a:ext cx="1384770" cy="68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1219170" rtl="0" eaLnBrk="1" latinLnBrk="0" hangingPunct="1"/>
            <a:fld id="{40270E22-BCDE-C846-B6E3-3088FC0142E6}" type="slidenum">
              <a:rPr lang="en-US" sz="3466" b="0" i="0" kern="1200" smtClean="0">
                <a:solidFill>
                  <a:schemeClr val="accent3"/>
                </a:solidFill>
                <a:latin typeface="+mj-lt"/>
              </a:rPr>
              <a:pPr marL="0" algn="l" defTabSz="1219170" rtl="0" eaLnBrk="1" latinLnBrk="0" hangingPunct="1"/>
              <a:t>‹#›</a:t>
            </a:fld>
            <a:endParaRPr lang="en-US" sz="3466" b="0" i="0" kern="120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11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</p:sldLayoutIdLst>
  <p:hf sldNum="0" hdr="0" dt="0"/>
  <p:txStyles>
    <p:titleStyle>
      <a:lvl1pPr algn="l" defTabSz="2438340" rtl="0" eaLnBrk="1" latinLnBrk="0" hangingPunct="1">
        <a:lnSpc>
          <a:spcPct val="90000"/>
        </a:lnSpc>
        <a:spcBef>
          <a:spcPct val="0"/>
        </a:spcBef>
        <a:buNone/>
        <a:defRPr sz="6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7188" indent="-457188" algn="l" defTabSz="2438340" rtl="0" eaLnBrk="1" latinLnBrk="0" hangingPunct="1">
        <a:lnSpc>
          <a:spcPct val="100000"/>
        </a:lnSpc>
        <a:spcBef>
          <a:spcPts val="2666"/>
        </a:spcBef>
        <a:buClr>
          <a:schemeClr val="accent3"/>
        </a:buClr>
        <a:buFont typeface="Arial" panose="020B0604020202020204" pitchFamily="34" charset="0"/>
        <a:buChar char="•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079474" indent="-461424" algn="l" defTabSz="2438340" rtl="0" eaLnBrk="1" latinLnBrk="0" hangingPunct="1">
        <a:lnSpc>
          <a:spcPct val="100000"/>
        </a:lnSpc>
        <a:spcBef>
          <a:spcPts val="800"/>
        </a:spcBef>
        <a:buClr>
          <a:schemeClr val="tx1">
            <a:lumMod val="65000"/>
            <a:lumOff val="35000"/>
          </a:schemeClr>
        </a:buClr>
        <a:buFont typeface="System Font Regular"/>
        <a:buChar char="–"/>
        <a:tabLst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1680592" indent="-461424" algn="l" defTabSz="2438340" rtl="0" eaLnBrk="1" latinLnBrk="0" hangingPunct="1">
        <a:lnSpc>
          <a:spcPct val="100000"/>
        </a:lnSpc>
        <a:spcBef>
          <a:spcPts val="800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tabLst/>
        <a:defRPr sz="3734" kern="1200">
          <a:solidFill>
            <a:schemeClr val="tx1"/>
          </a:solidFill>
          <a:latin typeface="+mn-lt"/>
          <a:ea typeface="+mn-ea"/>
          <a:cs typeface="+mn-cs"/>
        </a:defRPr>
      </a:lvl3pPr>
      <a:lvl4pPr marL="2302876" indent="-461424" algn="l" defTabSz="2438340" rtl="0" eaLnBrk="1" latinLnBrk="0" hangingPunct="1">
        <a:lnSpc>
          <a:spcPct val="100000"/>
        </a:lnSpc>
        <a:spcBef>
          <a:spcPts val="800"/>
        </a:spcBef>
        <a:buClr>
          <a:schemeClr val="tx1">
            <a:lumMod val="65000"/>
            <a:lumOff val="35000"/>
          </a:schemeClr>
        </a:buClr>
        <a:buFont typeface="System Font Regular"/>
        <a:buChar char="–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994" indent="-461424" algn="l" defTabSz="2438340" rtl="0" eaLnBrk="1" latinLnBrk="0" hangingPunct="1">
        <a:lnSpc>
          <a:spcPct val="100000"/>
        </a:lnSpc>
        <a:spcBef>
          <a:spcPts val="800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4" algn="l" defTabSz="243834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4" algn="l" defTabSz="243834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2" indent="-609584" algn="l" defTabSz="243834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0" indent="-609584" algn="l" defTabSz="243834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4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4">
          <p15:clr>
            <a:srgbClr val="F26B43"/>
          </p15:clr>
        </p15:guide>
        <p15:guide id="2" pos="5529">
          <p15:clr>
            <a:srgbClr val="F26B43"/>
          </p15:clr>
        </p15:guide>
        <p15:guide id="3" pos="2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DB6BE-C668-B24F-A38B-8D447366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31" y="248721"/>
            <a:ext cx="22304558" cy="19075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2E013-5DE7-8944-8CBC-415FC09DC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230" y="2176424"/>
            <a:ext cx="22385168" cy="1019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Bildobjekt 11" descr="Oncopeptides-logo-RGB-2.png">
            <a:extLst>
              <a:ext uri="{FF2B5EF4-FFF2-40B4-BE49-F238E27FC236}">
                <a16:creationId xmlns:a16="http://schemas.microsoft.com/office/drawing/2014/main" id="{C1EA69D6-9ED3-E440-B277-673BA78F2B2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091" y="12683780"/>
            <a:ext cx="4206910" cy="8488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111C12-1448-8244-B9BB-26CE8E1EF136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34914" y="12809134"/>
            <a:ext cx="7872" cy="609600"/>
          </a:xfrm>
          <a:prstGeom prst="line">
            <a:avLst/>
          </a:prstGeom>
          <a:ln w="12700" cmpd="sng">
            <a:solidFill>
              <a:srgbClr val="EE7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FDC8A0-2036-6C46-8778-622BA9A30B95}"/>
              </a:ext>
            </a:extLst>
          </p:cNvPr>
          <p:cNvSpPr txBox="1"/>
          <p:nvPr userDrawn="1"/>
        </p:nvSpPr>
        <p:spPr>
          <a:xfrm>
            <a:off x="23179851" y="12748922"/>
            <a:ext cx="1384770" cy="68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1219170" rtl="0" eaLnBrk="1" latinLnBrk="0" hangingPunct="1"/>
            <a:fld id="{40270E22-BCDE-C846-B6E3-3088FC0142E6}" type="slidenum">
              <a:rPr lang="en-US" sz="3466" b="0" i="0" kern="1200" smtClean="0">
                <a:solidFill>
                  <a:schemeClr val="accent3"/>
                </a:solidFill>
                <a:latin typeface="+mj-lt"/>
              </a:rPr>
              <a:pPr marL="0" algn="l" defTabSz="1219170" rtl="0" eaLnBrk="1" latinLnBrk="0" hangingPunct="1"/>
              <a:t>‹#›</a:t>
            </a:fld>
            <a:endParaRPr lang="en-US" sz="3466" b="0" i="0" kern="120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52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</p:sldLayoutIdLst>
  <p:hf sldNum="0" hdr="0" dt="0"/>
  <p:txStyles>
    <p:titleStyle>
      <a:lvl1pPr algn="l" defTabSz="2438340" rtl="0" eaLnBrk="1" latinLnBrk="0" hangingPunct="1">
        <a:lnSpc>
          <a:spcPct val="90000"/>
        </a:lnSpc>
        <a:spcBef>
          <a:spcPct val="0"/>
        </a:spcBef>
        <a:buNone/>
        <a:defRPr sz="6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7188" indent="-457188" algn="l" defTabSz="2438340" rtl="0" eaLnBrk="1" latinLnBrk="0" hangingPunct="1">
        <a:lnSpc>
          <a:spcPct val="100000"/>
        </a:lnSpc>
        <a:spcBef>
          <a:spcPts val="2666"/>
        </a:spcBef>
        <a:buClr>
          <a:schemeClr val="accent3"/>
        </a:buClr>
        <a:buFont typeface="Arial" panose="020B0604020202020204" pitchFamily="34" charset="0"/>
        <a:buChar char="•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079474" indent="-461424" algn="l" defTabSz="2438340" rtl="0" eaLnBrk="1" latinLnBrk="0" hangingPunct="1">
        <a:lnSpc>
          <a:spcPct val="100000"/>
        </a:lnSpc>
        <a:spcBef>
          <a:spcPts val="800"/>
        </a:spcBef>
        <a:buClr>
          <a:schemeClr val="tx1">
            <a:lumMod val="65000"/>
            <a:lumOff val="35000"/>
          </a:schemeClr>
        </a:buClr>
        <a:buFont typeface="System Font Regular"/>
        <a:buChar char="–"/>
        <a:tabLst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1680592" indent="-461424" algn="l" defTabSz="2438340" rtl="0" eaLnBrk="1" latinLnBrk="0" hangingPunct="1">
        <a:lnSpc>
          <a:spcPct val="100000"/>
        </a:lnSpc>
        <a:spcBef>
          <a:spcPts val="800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tabLst/>
        <a:defRPr sz="3734" kern="1200">
          <a:solidFill>
            <a:schemeClr val="tx1"/>
          </a:solidFill>
          <a:latin typeface="+mn-lt"/>
          <a:ea typeface="+mn-ea"/>
          <a:cs typeface="+mn-cs"/>
        </a:defRPr>
      </a:lvl3pPr>
      <a:lvl4pPr marL="2302876" indent="-461424" algn="l" defTabSz="2438340" rtl="0" eaLnBrk="1" latinLnBrk="0" hangingPunct="1">
        <a:lnSpc>
          <a:spcPct val="100000"/>
        </a:lnSpc>
        <a:spcBef>
          <a:spcPts val="800"/>
        </a:spcBef>
        <a:buClr>
          <a:schemeClr val="tx1">
            <a:lumMod val="65000"/>
            <a:lumOff val="35000"/>
          </a:schemeClr>
        </a:buClr>
        <a:buFont typeface="System Font Regular"/>
        <a:buChar char="–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903994" indent="-461424" algn="l" defTabSz="2438340" rtl="0" eaLnBrk="1" latinLnBrk="0" hangingPunct="1">
        <a:lnSpc>
          <a:spcPct val="100000"/>
        </a:lnSpc>
        <a:spcBef>
          <a:spcPts val="800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4" algn="l" defTabSz="243834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4" algn="l" defTabSz="243834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2" indent="-609584" algn="l" defTabSz="243834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0" indent="-609584" algn="l" defTabSz="2438340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4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4">
          <p15:clr>
            <a:srgbClr val="F26B43"/>
          </p15:clr>
        </p15:guide>
        <p15:guide id="2" pos="5529">
          <p15:clr>
            <a:srgbClr val="F26B43"/>
          </p15:clr>
        </p15:guide>
        <p15:guide id="3" pos="2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3A1AC8B-69B8-4F51-9D42-AFD1D207C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2143"/>
            <a:ext cx="24384000" cy="13713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2C2AC2-39DD-46F4-A6F1-4332030C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85" y="765781"/>
            <a:ext cx="22304558" cy="2346833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 us for a discussion on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African American Experience in Multiple Myeloma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13, 2021  3pm PST/6pm EST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D8F7A3-837D-4992-B5D0-77F375903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1" b="10671"/>
          <a:stretch/>
        </p:blipFill>
        <p:spPr bwMode="auto">
          <a:xfrm>
            <a:off x="15153083" y="6470793"/>
            <a:ext cx="3524389" cy="349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2" descr="Tiffany Williams – ASH 2018 SGL Blogs">
            <a:extLst>
              <a:ext uri="{FF2B5EF4-FFF2-40B4-BE49-F238E27FC236}">
                <a16:creationId xmlns:a16="http://schemas.microsoft.com/office/drawing/2014/main" id="{EE95883F-0A58-410C-8385-E1AA670D5BFE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2127" r="5393" b="21938"/>
          <a:stretch/>
        </p:blipFill>
        <p:spPr bwMode="auto">
          <a:xfrm>
            <a:off x="19609503" y="6470793"/>
            <a:ext cx="3520440" cy="349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Craig  Cole">
            <a:extLst>
              <a:ext uri="{FF2B5EF4-FFF2-40B4-BE49-F238E27FC236}">
                <a16:creationId xmlns:a16="http://schemas.microsoft.com/office/drawing/2014/main" id="{F689A81A-7C54-436B-86BE-FAD1DE71961B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3892" r="5136" b="5706"/>
          <a:stretch/>
        </p:blipFill>
        <p:spPr bwMode="auto">
          <a:xfrm>
            <a:off x="6248141" y="6470793"/>
            <a:ext cx="3520440" cy="349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 descr="Karen Winkfield, MD, PhD | Living Beyond Breast Cancer">
            <a:extLst>
              <a:ext uri="{FF2B5EF4-FFF2-40B4-BE49-F238E27FC236}">
                <a16:creationId xmlns:a16="http://schemas.microsoft.com/office/drawing/2014/main" id="{B00D066B-3710-4A1F-8DBF-678208CC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98" y="4686286"/>
            <a:ext cx="4222012" cy="527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D4F327-3C5A-4901-85DD-59EDAC458D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5" r="-4186" b="14982"/>
          <a:stretch/>
        </p:blipFill>
        <p:spPr bwMode="auto">
          <a:xfrm>
            <a:off x="10700612" y="6455791"/>
            <a:ext cx="3520440" cy="348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215BBD-0210-49FF-8046-64171BA269E4}"/>
              </a:ext>
            </a:extLst>
          </p:cNvPr>
          <p:cNvSpPr txBox="1"/>
          <p:nvPr/>
        </p:nvSpPr>
        <p:spPr>
          <a:xfrm>
            <a:off x="14152659" y="12065353"/>
            <a:ext cx="9774141" cy="12706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39" normalizeH="0" baseline="0" dirty="0">
                <a:ln>
                  <a:noFill/>
                </a:ln>
                <a:solidFill>
                  <a:srgbClr val="F2801F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 Light"/>
              </a:rPr>
              <a:t>Brought to you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40ADF-74B8-C542-B1A3-62DEDD0158D0}"/>
              </a:ext>
            </a:extLst>
          </p:cNvPr>
          <p:cNvSpPr txBox="1"/>
          <p:nvPr/>
        </p:nvSpPr>
        <p:spPr>
          <a:xfrm>
            <a:off x="1234702" y="3346904"/>
            <a:ext cx="3243220" cy="1196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Moderated by:</a:t>
            </a:r>
          </a:p>
        </p:txBody>
      </p:sp>
      <p:pic>
        <p:nvPicPr>
          <p:cNvPr id="26" name="Bildobjekt 5" descr="Oncopeptides-logo-RGB.png">
            <a:extLst>
              <a:ext uri="{FF2B5EF4-FFF2-40B4-BE49-F238E27FC236}">
                <a16:creationId xmlns:a16="http://schemas.microsoft.com/office/drawing/2014/main" id="{6432BA42-E997-C746-85CF-7C5BBDCF2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852" y="12257932"/>
            <a:ext cx="5848771" cy="118016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595384-5FD5-044F-B24D-8DF5C7707B3A}"/>
              </a:ext>
            </a:extLst>
          </p:cNvPr>
          <p:cNvSpPr txBox="1"/>
          <p:nvPr/>
        </p:nvSpPr>
        <p:spPr>
          <a:xfrm>
            <a:off x="15224829" y="10156380"/>
            <a:ext cx="3421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Shegog, PhD, MPH, CHES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Lazarex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Foundation, Health Equity and Diversity Coordinator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5A9A20-068E-324F-BD3D-4153F831F006}"/>
              </a:ext>
            </a:extLst>
          </p:cNvPr>
          <p:cNvSpPr txBox="1"/>
          <p:nvPr/>
        </p:nvSpPr>
        <p:spPr>
          <a:xfrm>
            <a:off x="6392903" y="10158616"/>
            <a:ext cx="331185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 Cole, MD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Michigan State University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58765-F831-864B-BE76-47A960CCE40D}"/>
              </a:ext>
            </a:extLst>
          </p:cNvPr>
          <p:cNvSpPr txBox="1"/>
          <p:nvPr/>
        </p:nvSpPr>
        <p:spPr>
          <a:xfrm>
            <a:off x="19695160" y="10217792"/>
            <a:ext cx="3540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Tiffany Williams, DNP, APRN, CPNP-PC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Myeloma Patient and Advocate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F884B0-88DA-9A45-9A07-772019C7074B}"/>
              </a:ext>
            </a:extLst>
          </p:cNvPr>
          <p:cNvSpPr txBox="1"/>
          <p:nvPr/>
        </p:nvSpPr>
        <p:spPr>
          <a:xfrm>
            <a:off x="10730975" y="10158616"/>
            <a:ext cx="373217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 Pierre, RN, MSN, ANP-BC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Memorial Sloan Kettering Cancer Center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Director, Flatiron Health</a:t>
            </a:r>
            <a:endParaRPr lang="en-US" sz="2200" i="1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93B0C4-40B8-CE40-8456-5BF59507DBBD}"/>
              </a:ext>
            </a:extLst>
          </p:cNvPr>
          <p:cNvSpPr txBox="1"/>
          <p:nvPr/>
        </p:nvSpPr>
        <p:spPr>
          <a:xfrm>
            <a:off x="1234702" y="10158616"/>
            <a:ext cx="4222012" cy="208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Winkfield, MD, PhD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Ingram Professor of Cancer Research at Vanderbilt Ingram Cancer Center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D406F94C-8F5E-264A-A9DD-C9EF57315BFE}"/>
              </a:ext>
            </a:extLst>
          </p:cNvPr>
          <p:cNvSpPr txBox="1">
            <a:spLocks/>
          </p:cNvSpPr>
          <p:nvPr/>
        </p:nvSpPr>
        <p:spPr>
          <a:xfrm>
            <a:off x="5456714" y="4204679"/>
            <a:ext cx="17778909" cy="1270604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 fontScale="92500" lnSpcReduction="10000"/>
          </a:bodyPr>
          <a:lstStyle>
            <a:lvl1pPr marL="12702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3368" algn="l"/>
              </a:tabLst>
              <a:defRPr sz="2400" b="0" i="0" u="none" strike="noStrike" cap="none" spc="39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ontserrat Light"/>
              </a:defRPr>
            </a:lvl1pPr>
            <a:lvl2pPr marL="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3368" algn="l"/>
              </a:tabLst>
              <a:defRPr sz="1800" b="0" i="0" u="none" strike="noStrike" cap="none" spc="39" baseline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ontserrat Light"/>
              </a:defRPr>
            </a:lvl2pPr>
            <a:lvl3pPr marL="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3368" algn="l"/>
              </a:tabLst>
              <a:defRPr sz="1800" b="0" i="0" u="none" strike="noStrike" cap="none" spc="39" baseline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ontserrat Light"/>
              </a:defRPr>
            </a:lvl3pPr>
            <a:lvl4pPr marL="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3368" algn="l"/>
              </a:tabLst>
              <a:defRPr sz="1800" b="0" i="0" u="none" strike="noStrike" cap="none" spc="39" baseline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ontserrat Light"/>
              </a:defRPr>
            </a:lvl4pPr>
            <a:lvl5pPr marL="0" marR="0" indent="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3368" algn="l"/>
              </a:tabLst>
              <a:defRPr sz="1800" b="0" i="0" u="none" strike="noStrike" cap="none" spc="39" baseline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uFillTx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Montserrat Light"/>
              </a:defRPr>
            </a:lvl5pPr>
            <a:lvl6pPr marL="3419230" marR="0" indent="-24423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39" baseline="0">
                <a:ln>
                  <a:noFill/>
                </a:ln>
                <a:solidFill>
                  <a:srgbClr val="919191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054230" marR="0" indent="-24423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39" baseline="0">
                <a:ln>
                  <a:noFill/>
                </a:ln>
                <a:solidFill>
                  <a:srgbClr val="919191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689230" marR="0" indent="-24423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39" baseline="0">
                <a:ln>
                  <a:noFill/>
                </a:ln>
                <a:solidFill>
                  <a:srgbClr val="919191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324230" marR="0" indent="-244230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39" baseline="0">
                <a:ln>
                  <a:noFill/>
                </a:ln>
                <a:solidFill>
                  <a:srgbClr val="919191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ctr" hangingPunct="1"/>
            <a:r>
              <a:rPr lang="en-US" sz="4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here: https://www.vaniamgroupevents.com/diversityinMM</a:t>
            </a:r>
          </a:p>
        </p:txBody>
      </p:sp>
    </p:spTree>
    <p:extLst>
      <p:ext uri="{BB962C8B-B14F-4D97-AF65-F5344CB8AC3E}">
        <p14:creationId xmlns:p14="http://schemas.microsoft.com/office/powerpoint/2010/main" val="402617582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5F5F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64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39" normalizeH="0" baseline="0">
            <a:ln>
              <a:noFill/>
            </a:ln>
            <a:solidFill>
              <a:srgbClr val="919191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ncopeptides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97BF00"/>
      </a:accent1>
      <a:accent2>
        <a:srgbClr val="009CCC"/>
      </a:accent2>
      <a:accent3>
        <a:srgbClr val="EE7F00"/>
      </a:accent3>
      <a:accent4>
        <a:srgbClr val="4066AA"/>
      </a:accent4>
      <a:accent5>
        <a:srgbClr val="008E96"/>
      </a:accent5>
      <a:accent6>
        <a:srgbClr val="E1DCD4"/>
      </a:accent6>
      <a:hlink>
        <a:srgbClr val="444444"/>
      </a:hlink>
      <a:folHlink>
        <a:srgbClr val="8184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ncopeptides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97BF00"/>
      </a:accent1>
      <a:accent2>
        <a:srgbClr val="009CCC"/>
      </a:accent2>
      <a:accent3>
        <a:srgbClr val="EE7F00"/>
      </a:accent3>
      <a:accent4>
        <a:srgbClr val="4066AA"/>
      </a:accent4>
      <a:accent5>
        <a:srgbClr val="008E96"/>
      </a:accent5>
      <a:accent6>
        <a:srgbClr val="E1DCD4"/>
      </a:accent6>
      <a:hlink>
        <a:srgbClr val="444444"/>
      </a:hlink>
      <a:folHlink>
        <a:srgbClr val="8184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 Semi Bold"/>
        <a:ea typeface="Montserrat Semi Bold"/>
        <a:cs typeface="Montserrat Semi Bold"/>
      </a:majorFont>
      <a:minorFont>
        <a:latin typeface="nevis"/>
        <a:ea typeface="nevis"/>
        <a:cs typeface="nevi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5F5F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64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39" normalizeH="0" baseline="0">
            <a:ln>
              <a:noFill/>
            </a:ln>
            <a:solidFill>
              <a:srgbClr val="919191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</TotalTime>
  <Words>129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Franklin Gothic Book</vt:lpstr>
      <vt:lpstr>Helvetica Neue</vt:lpstr>
      <vt:lpstr>Montserrat Light</vt:lpstr>
      <vt:lpstr>System Font Regular</vt:lpstr>
      <vt:lpstr>Verdana</vt:lpstr>
      <vt:lpstr>White</vt:lpstr>
      <vt:lpstr>2_Custom Design</vt:lpstr>
      <vt:lpstr>4_Custom Design</vt:lpstr>
      <vt:lpstr>Join us for a discussion on The African American Experience in Multiple Myeloma May 13, 2021  3pm PST/6pm 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and March in Patient Advocacy</dc:title>
  <dc:creator>Elaine MacNeilly</dc:creator>
  <cp:lastModifiedBy>Jessica Van Hof</cp:lastModifiedBy>
  <cp:revision>26</cp:revision>
  <dcterms:created xsi:type="dcterms:W3CDTF">2021-01-26T06:35:38Z</dcterms:created>
  <dcterms:modified xsi:type="dcterms:W3CDTF">2021-04-14T01:07:23Z</dcterms:modified>
</cp:coreProperties>
</file>